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6"/>
  </p:notesMasterIdLst>
  <p:sldIdLst>
    <p:sldId id="257" r:id="rId3"/>
    <p:sldId id="258" r:id="rId4"/>
    <p:sldId id="42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407E14-E483-4D19-A6C2-814548220110}" v="2" dt="2024-10-18T17:45:14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ho, Tinuola Mary" userId="6faacf00-0bec-4946-b30b-c68acb883735" providerId="ADAL" clId="{CC407E14-E483-4D19-A6C2-814548220110}"/>
    <pc:docChg chg="delSld delMainMaster">
      <pc:chgData name="Osho, Tinuola Mary" userId="6faacf00-0bec-4946-b30b-c68acb883735" providerId="ADAL" clId="{CC407E14-E483-4D19-A6C2-814548220110}" dt="2024-10-18T17:45:22.802" v="2" actId="47"/>
      <pc:docMkLst>
        <pc:docMk/>
      </pc:docMkLst>
      <pc:sldChg chg="del">
        <pc:chgData name="Osho, Tinuola Mary" userId="6faacf00-0bec-4946-b30b-c68acb883735" providerId="ADAL" clId="{CC407E14-E483-4D19-A6C2-814548220110}" dt="2024-10-18T17:23:20.072" v="0" actId="47"/>
        <pc:sldMkLst>
          <pc:docMk/>
          <pc:sldMk cId="1440499053" sldId="258"/>
        </pc:sldMkLst>
      </pc:sldChg>
      <pc:sldChg chg="del">
        <pc:chgData name="Osho, Tinuola Mary" userId="6faacf00-0bec-4946-b30b-c68acb883735" providerId="ADAL" clId="{CC407E14-E483-4D19-A6C2-814548220110}" dt="2024-10-18T17:45:22.802" v="2" actId="47"/>
        <pc:sldMkLst>
          <pc:docMk/>
          <pc:sldMk cId="290544734" sldId="397"/>
        </pc:sldMkLst>
      </pc:sldChg>
      <pc:sldChg chg="del">
        <pc:chgData name="Osho, Tinuola Mary" userId="6faacf00-0bec-4946-b30b-c68acb883735" providerId="ADAL" clId="{CC407E14-E483-4D19-A6C2-814548220110}" dt="2024-10-18T17:45:04.296" v="1" actId="47"/>
        <pc:sldMkLst>
          <pc:docMk/>
          <pc:sldMk cId="2077135139" sldId="421"/>
        </pc:sldMkLst>
      </pc:sldChg>
      <pc:sldChg chg="del">
        <pc:chgData name="Osho, Tinuola Mary" userId="6faacf00-0bec-4946-b30b-c68acb883735" providerId="ADAL" clId="{CC407E14-E483-4D19-A6C2-814548220110}" dt="2024-10-18T17:23:20.072" v="0" actId="47"/>
        <pc:sldMkLst>
          <pc:docMk/>
          <pc:sldMk cId="2524962741" sldId="426"/>
        </pc:sldMkLst>
      </pc:sldChg>
      <pc:sldChg chg="del">
        <pc:chgData name="Osho, Tinuola Mary" userId="6faacf00-0bec-4946-b30b-c68acb883735" providerId="ADAL" clId="{CC407E14-E483-4D19-A6C2-814548220110}" dt="2024-10-18T17:45:04.296" v="1" actId="47"/>
        <pc:sldMkLst>
          <pc:docMk/>
          <pc:sldMk cId="1819228440" sldId="428"/>
        </pc:sldMkLst>
      </pc:sldChg>
      <pc:sldMasterChg chg="del delSldLayout">
        <pc:chgData name="Osho, Tinuola Mary" userId="6faacf00-0bec-4946-b30b-c68acb883735" providerId="ADAL" clId="{CC407E14-E483-4D19-A6C2-814548220110}" dt="2024-10-18T17:45:04.296" v="1" actId="47"/>
        <pc:sldMasterMkLst>
          <pc:docMk/>
          <pc:sldMasterMk cId="1189192731" sldId="2147483662"/>
        </pc:sldMasterMkLst>
        <pc:sldLayoutChg chg="del">
          <pc:chgData name="Osho, Tinuola Mary" userId="6faacf00-0bec-4946-b30b-c68acb883735" providerId="ADAL" clId="{CC407E14-E483-4D19-A6C2-814548220110}" dt="2024-10-18T17:45:04.296" v="1" actId="47"/>
          <pc:sldLayoutMkLst>
            <pc:docMk/>
            <pc:sldMasterMk cId="1189192731" sldId="2147483662"/>
            <pc:sldLayoutMk cId="1830810570" sldId="2147483663"/>
          </pc:sldLayoutMkLst>
        </pc:sldLayoutChg>
        <pc:sldLayoutChg chg="del">
          <pc:chgData name="Osho, Tinuola Mary" userId="6faacf00-0bec-4946-b30b-c68acb883735" providerId="ADAL" clId="{CC407E14-E483-4D19-A6C2-814548220110}" dt="2024-10-18T17:45:04.296" v="1" actId="47"/>
          <pc:sldLayoutMkLst>
            <pc:docMk/>
            <pc:sldMasterMk cId="1189192731" sldId="2147483662"/>
            <pc:sldLayoutMk cId="3307527986" sldId="2147483664"/>
          </pc:sldLayoutMkLst>
        </pc:sldLayoutChg>
        <pc:sldLayoutChg chg="del">
          <pc:chgData name="Osho, Tinuola Mary" userId="6faacf00-0bec-4946-b30b-c68acb883735" providerId="ADAL" clId="{CC407E14-E483-4D19-A6C2-814548220110}" dt="2024-10-18T17:45:04.296" v="1" actId="47"/>
          <pc:sldLayoutMkLst>
            <pc:docMk/>
            <pc:sldMasterMk cId="1189192731" sldId="2147483662"/>
            <pc:sldLayoutMk cId="3244481351" sldId="2147483665"/>
          </pc:sldLayoutMkLst>
        </pc:sldLayoutChg>
        <pc:sldLayoutChg chg="del">
          <pc:chgData name="Osho, Tinuola Mary" userId="6faacf00-0bec-4946-b30b-c68acb883735" providerId="ADAL" clId="{CC407E14-E483-4D19-A6C2-814548220110}" dt="2024-10-18T17:45:04.296" v="1" actId="47"/>
          <pc:sldLayoutMkLst>
            <pc:docMk/>
            <pc:sldMasterMk cId="1189192731" sldId="2147483662"/>
            <pc:sldLayoutMk cId="2854568044" sldId="2147483666"/>
          </pc:sldLayoutMkLst>
        </pc:sldLayoutChg>
        <pc:sldLayoutChg chg="del">
          <pc:chgData name="Osho, Tinuola Mary" userId="6faacf00-0bec-4946-b30b-c68acb883735" providerId="ADAL" clId="{CC407E14-E483-4D19-A6C2-814548220110}" dt="2024-10-18T17:45:04.296" v="1" actId="47"/>
          <pc:sldLayoutMkLst>
            <pc:docMk/>
            <pc:sldMasterMk cId="1189192731" sldId="2147483662"/>
            <pc:sldLayoutMk cId="1809012800" sldId="2147483667"/>
          </pc:sldLayoutMkLst>
        </pc:sldLayoutChg>
        <pc:sldLayoutChg chg="del">
          <pc:chgData name="Osho, Tinuola Mary" userId="6faacf00-0bec-4946-b30b-c68acb883735" providerId="ADAL" clId="{CC407E14-E483-4D19-A6C2-814548220110}" dt="2024-10-18T17:45:04.296" v="1" actId="47"/>
          <pc:sldLayoutMkLst>
            <pc:docMk/>
            <pc:sldMasterMk cId="1189192731" sldId="2147483662"/>
            <pc:sldLayoutMk cId="1981141693" sldId="2147483668"/>
          </pc:sldLayoutMkLst>
        </pc:sldLayoutChg>
        <pc:sldLayoutChg chg="del">
          <pc:chgData name="Osho, Tinuola Mary" userId="6faacf00-0bec-4946-b30b-c68acb883735" providerId="ADAL" clId="{CC407E14-E483-4D19-A6C2-814548220110}" dt="2024-10-18T17:45:04.296" v="1" actId="47"/>
          <pc:sldLayoutMkLst>
            <pc:docMk/>
            <pc:sldMasterMk cId="1189192731" sldId="2147483662"/>
            <pc:sldLayoutMk cId="1923883896" sldId="2147483669"/>
          </pc:sldLayoutMkLst>
        </pc:sldLayoutChg>
        <pc:sldLayoutChg chg="del">
          <pc:chgData name="Osho, Tinuola Mary" userId="6faacf00-0bec-4946-b30b-c68acb883735" providerId="ADAL" clId="{CC407E14-E483-4D19-A6C2-814548220110}" dt="2024-10-18T17:45:04.296" v="1" actId="47"/>
          <pc:sldLayoutMkLst>
            <pc:docMk/>
            <pc:sldMasterMk cId="1189192731" sldId="2147483662"/>
            <pc:sldLayoutMk cId="493345895" sldId="2147483670"/>
          </pc:sldLayoutMkLst>
        </pc:sldLayoutChg>
      </pc:sldMasterChg>
      <pc:sldMasterChg chg="del delSldLayout">
        <pc:chgData name="Osho, Tinuola Mary" userId="6faacf00-0bec-4946-b30b-c68acb883735" providerId="ADAL" clId="{CC407E14-E483-4D19-A6C2-814548220110}" dt="2024-10-18T17:23:20.072" v="0" actId="47"/>
        <pc:sldMasterMkLst>
          <pc:docMk/>
          <pc:sldMasterMk cId="2284929621" sldId="2147483662"/>
        </pc:sldMasterMkLst>
        <pc:sldLayoutChg chg="del">
          <pc:chgData name="Osho, Tinuola Mary" userId="6faacf00-0bec-4946-b30b-c68acb883735" providerId="ADAL" clId="{CC407E14-E483-4D19-A6C2-814548220110}" dt="2024-10-18T17:23:20.072" v="0" actId="47"/>
          <pc:sldLayoutMkLst>
            <pc:docMk/>
            <pc:sldMasterMk cId="2284929621" sldId="2147483662"/>
            <pc:sldLayoutMk cId="114612736" sldId="2147483663"/>
          </pc:sldLayoutMkLst>
        </pc:sldLayoutChg>
        <pc:sldLayoutChg chg="del">
          <pc:chgData name="Osho, Tinuola Mary" userId="6faacf00-0bec-4946-b30b-c68acb883735" providerId="ADAL" clId="{CC407E14-E483-4D19-A6C2-814548220110}" dt="2024-10-18T17:23:20.072" v="0" actId="47"/>
          <pc:sldLayoutMkLst>
            <pc:docMk/>
            <pc:sldMasterMk cId="2284929621" sldId="2147483662"/>
            <pc:sldLayoutMk cId="1165262146" sldId="2147483664"/>
          </pc:sldLayoutMkLst>
        </pc:sldLayoutChg>
        <pc:sldLayoutChg chg="del">
          <pc:chgData name="Osho, Tinuola Mary" userId="6faacf00-0bec-4946-b30b-c68acb883735" providerId="ADAL" clId="{CC407E14-E483-4D19-A6C2-814548220110}" dt="2024-10-18T17:23:20.072" v="0" actId="47"/>
          <pc:sldLayoutMkLst>
            <pc:docMk/>
            <pc:sldMasterMk cId="2284929621" sldId="2147483662"/>
            <pc:sldLayoutMk cId="1232726052" sldId="2147483665"/>
          </pc:sldLayoutMkLst>
        </pc:sldLayoutChg>
        <pc:sldLayoutChg chg="del">
          <pc:chgData name="Osho, Tinuola Mary" userId="6faacf00-0bec-4946-b30b-c68acb883735" providerId="ADAL" clId="{CC407E14-E483-4D19-A6C2-814548220110}" dt="2024-10-18T17:23:20.072" v="0" actId="47"/>
          <pc:sldLayoutMkLst>
            <pc:docMk/>
            <pc:sldMasterMk cId="2284929621" sldId="2147483662"/>
            <pc:sldLayoutMk cId="3434740766" sldId="2147483666"/>
          </pc:sldLayoutMkLst>
        </pc:sldLayoutChg>
        <pc:sldLayoutChg chg="del">
          <pc:chgData name="Osho, Tinuola Mary" userId="6faacf00-0bec-4946-b30b-c68acb883735" providerId="ADAL" clId="{CC407E14-E483-4D19-A6C2-814548220110}" dt="2024-10-18T17:23:20.072" v="0" actId="47"/>
          <pc:sldLayoutMkLst>
            <pc:docMk/>
            <pc:sldMasterMk cId="2284929621" sldId="2147483662"/>
            <pc:sldLayoutMk cId="3277981988" sldId="2147483667"/>
          </pc:sldLayoutMkLst>
        </pc:sldLayoutChg>
        <pc:sldLayoutChg chg="del">
          <pc:chgData name="Osho, Tinuola Mary" userId="6faacf00-0bec-4946-b30b-c68acb883735" providerId="ADAL" clId="{CC407E14-E483-4D19-A6C2-814548220110}" dt="2024-10-18T17:23:20.072" v="0" actId="47"/>
          <pc:sldLayoutMkLst>
            <pc:docMk/>
            <pc:sldMasterMk cId="2284929621" sldId="2147483662"/>
            <pc:sldLayoutMk cId="1859545072" sldId="2147483668"/>
          </pc:sldLayoutMkLst>
        </pc:sldLayoutChg>
        <pc:sldLayoutChg chg="del">
          <pc:chgData name="Osho, Tinuola Mary" userId="6faacf00-0bec-4946-b30b-c68acb883735" providerId="ADAL" clId="{CC407E14-E483-4D19-A6C2-814548220110}" dt="2024-10-18T17:23:20.072" v="0" actId="47"/>
          <pc:sldLayoutMkLst>
            <pc:docMk/>
            <pc:sldMasterMk cId="2284929621" sldId="2147483662"/>
            <pc:sldLayoutMk cId="1053272209" sldId="2147483669"/>
          </pc:sldLayoutMkLst>
        </pc:sldLayoutChg>
        <pc:sldLayoutChg chg="del">
          <pc:chgData name="Osho, Tinuola Mary" userId="6faacf00-0bec-4946-b30b-c68acb883735" providerId="ADAL" clId="{CC407E14-E483-4D19-A6C2-814548220110}" dt="2024-10-18T17:23:20.072" v="0" actId="47"/>
          <pc:sldLayoutMkLst>
            <pc:docMk/>
            <pc:sldMasterMk cId="2284929621" sldId="2147483662"/>
            <pc:sldLayoutMk cId="1026444226" sldId="2147483670"/>
          </pc:sldLayoutMkLst>
        </pc:sldLayoutChg>
      </pc:sldMasterChg>
      <pc:sldMasterChg chg="delSldLayout">
        <pc:chgData name="Osho, Tinuola Mary" userId="6faacf00-0bec-4946-b30b-c68acb883735" providerId="ADAL" clId="{CC407E14-E483-4D19-A6C2-814548220110}" dt="2024-10-18T17:45:22.802" v="2" actId="47"/>
        <pc:sldMasterMkLst>
          <pc:docMk/>
          <pc:sldMasterMk cId="4247582428" sldId="2147483662"/>
        </pc:sldMasterMkLst>
        <pc:sldLayoutChg chg="del">
          <pc:chgData name="Osho, Tinuola Mary" userId="6faacf00-0bec-4946-b30b-c68acb883735" providerId="ADAL" clId="{CC407E14-E483-4D19-A6C2-814548220110}" dt="2024-10-18T17:45:22.802" v="2" actId="47"/>
          <pc:sldLayoutMkLst>
            <pc:docMk/>
            <pc:sldMasterMk cId="4247582428" sldId="2147483662"/>
            <pc:sldLayoutMk cId="3757145494" sldId="2147483670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AAC263CB-8256-4B03-92FE-1622698FB3E9}">
      <dgm:prSet/>
      <dgm:spPr/>
      <dgm:t>
        <a:bodyPr anchor="ctr"/>
        <a:lstStyle/>
        <a:p>
          <a:pPr>
            <a:lnSpc>
              <a:spcPct val="100000"/>
            </a:lnSpc>
          </a:pPr>
          <a:r>
            <a:rPr lang="en-US" spc="150" dirty="0"/>
            <a:t>Is the science of growing plants and rearing animals. It includes:</a:t>
          </a:r>
          <a:endParaRPr lang="en-US" dirty="0"/>
        </a:p>
      </dgm:t>
    </dgm:pt>
    <dgm:pt modelId="{0BEED663-FC38-4EAD-940F-4C475D2C87DB}" type="parTrans" cxnId="{C5E94186-9CB6-4C42-92B3-C546CC53A7B9}">
      <dgm:prSet/>
      <dgm:spPr/>
      <dgm:t>
        <a:bodyPr/>
        <a:lstStyle/>
        <a:p>
          <a:endParaRPr lang="en-US" sz="4000"/>
        </a:p>
      </dgm:t>
    </dgm:pt>
    <dgm:pt modelId="{808B76D0-8EC7-469A-93AC-7A6017188A9D}" type="sibTrans" cxnId="{C5E94186-9CB6-4C42-92B3-C546CC53A7B9}">
      <dgm:prSet phldrT="1" phldr="0"/>
      <dgm:spPr/>
      <dgm:t>
        <a:bodyPr/>
        <a:lstStyle/>
        <a:p>
          <a:endParaRPr lang="en-US"/>
        </a:p>
      </dgm:t>
    </dgm:pt>
    <dgm:pt modelId="{4E8D2E69-0173-4BD3-B96A-7A9C5DD12B47}">
      <dgm:prSet custT="1"/>
      <dgm:spPr/>
      <dgm:t>
        <a:bodyPr anchor="ctr"/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15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Meiryo"/>
              <a:ea typeface="+mn-ea"/>
              <a:cs typeface="+mn-cs"/>
            </a:rPr>
            <a:t>Processing them into various forms to provide food, fuel, fiber and other products for use.</a:t>
          </a:r>
        </a:p>
      </dgm:t>
    </dgm:pt>
    <dgm:pt modelId="{B954BF22-E3B3-4A1C-802E-590228BE2D9C}" type="parTrans" cxnId="{0F866C41-EB5F-47BD-A2CD-A58671F15B67}">
      <dgm:prSet/>
      <dgm:spPr/>
      <dgm:t>
        <a:bodyPr/>
        <a:lstStyle/>
        <a:p>
          <a:endParaRPr lang="en-US" sz="4000"/>
        </a:p>
      </dgm:t>
    </dgm:pt>
    <dgm:pt modelId="{FEF1E80E-8A9E-4B0A-817C-2A4CFDCF3FB2}" type="sibTrans" cxnId="{0F866C41-EB5F-47BD-A2CD-A58671F15B67}">
      <dgm:prSet phldrT="2" phldr="0"/>
      <dgm:spPr/>
      <dgm:t>
        <a:bodyPr/>
        <a:lstStyle/>
        <a:p>
          <a:endParaRPr lang="en-US"/>
        </a:p>
      </dgm:t>
    </dgm:pt>
    <dgm:pt modelId="{93A6A030-ABAB-4EFA-B539-0FDB3E07C1EF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en-US" sz="1400" kern="1200" spc="15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Meiryo"/>
              <a:ea typeface="+mn-ea"/>
              <a:cs typeface="+mn-cs"/>
            </a:rPr>
            <a:t>Agriculture involves the care and management of natural</a:t>
          </a:r>
          <a:r>
            <a:rPr lang="en-US" sz="1500" kern="1200" dirty="0"/>
            <a:t> </a:t>
          </a:r>
          <a:r>
            <a:rPr lang="en-US" sz="1400" kern="1200" spc="15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Meiryo"/>
              <a:ea typeface="+mn-ea"/>
              <a:cs typeface="+mn-cs"/>
            </a:rPr>
            <a:t>resources such as soil, water, air, forests and wildlife.</a:t>
          </a:r>
        </a:p>
      </dgm:t>
    </dgm:pt>
    <dgm:pt modelId="{3D674B97-6DC6-4A12-85BA-0976D3064237}" type="parTrans" cxnId="{4B40C8DC-6B57-4F5B-8440-7241C649700B}">
      <dgm:prSet/>
      <dgm:spPr/>
      <dgm:t>
        <a:bodyPr/>
        <a:lstStyle/>
        <a:p>
          <a:endParaRPr lang="en-US" sz="4000"/>
        </a:p>
      </dgm:t>
    </dgm:pt>
    <dgm:pt modelId="{BFE0749E-E343-4A6F-BD09-2810EE6B4BD7}" type="sibTrans" cxnId="{4B40C8DC-6B57-4F5B-8440-7241C649700B}">
      <dgm:prSet phldrT="3" phldr="0"/>
      <dgm:spPr/>
      <dgm:t>
        <a:bodyPr/>
        <a:lstStyle/>
        <a:p>
          <a:endParaRPr lang="en-US"/>
        </a:p>
      </dgm:t>
    </dgm:pt>
    <dgm:pt modelId="{5C75D25B-729C-4880-9D2E-0125BC8E10B6}" type="pres">
      <dgm:prSet presAssocID="{D4503D04-C97E-4622-AE07-D0307CB3B4CA}" presName="root" presStyleCnt="0">
        <dgm:presLayoutVars>
          <dgm:dir/>
          <dgm:resizeHandles val="exact"/>
        </dgm:presLayoutVars>
      </dgm:prSet>
      <dgm:spPr/>
    </dgm:pt>
    <dgm:pt modelId="{D306BA23-CBDB-4B76-9A00-F1BD2D0E3AB6}" type="pres">
      <dgm:prSet presAssocID="{AAC263CB-8256-4B03-92FE-1622698FB3E9}" presName="compNode" presStyleCnt="0"/>
      <dgm:spPr/>
    </dgm:pt>
    <dgm:pt modelId="{7BE66FA6-753F-4634-847C-3776E08D4B7E}" type="pres">
      <dgm:prSet presAssocID="{AAC263CB-8256-4B03-92FE-1622698FB3E9}" presName="bgRect" presStyleLbl="bgShp" presStyleIdx="0" presStyleCnt="3" custLinFactNeighborX="488"/>
      <dgm:spPr/>
    </dgm:pt>
    <dgm:pt modelId="{D5B4F75B-F23E-458D-8503-2D17FB11A702}" type="pres">
      <dgm:prSet presAssocID="{AAC263CB-8256-4B03-92FE-1622698FB3E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ctor outline"/>
        </a:ext>
      </dgm:extLst>
    </dgm:pt>
    <dgm:pt modelId="{3606B416-D160-4DEA-B617-D22C0FB8F203}" type="pres">
      <dgm:prSet presAssocID="{AAC263CB-8256-4B03-92FE-1622698FB3E9}" presName="spaceRect" presStyleCnt="0"/>
      <dgm:spPr/>
    </dgm:pt>
    <dgm:pt modelId="{8B3907AB-9FCD-4D59-B68F-4F73F035FE52}" type="pres">
      <dgm:prSet presAssocID="{AAC263CB-8256-4B03-92FE-1622698FB3E9}" presName="parTx" presStyleLbl="revTx" presStyleIdx="0" presStyleCnt="3">
        <dgm:presLayoutVars>
          <dgm:chMax val="0"/>
          <dgm:chPref val="0"/>
        </dgm:presLayoutVars>
      </dgm:prSet>
      <dgm:spPr/>
    </dgm:pt>
    <dgm:pt modelId="{7E777C8E-F91A-4641-B0A0-AB8F8C847C69}" type="pres">
      <dgm:prSet presAssocID="{808B76D0-8EC7-469A-93AC-7A6017188A9D}" presName="sibTrans" presStyleCnt="0"/>
      <dgm:spPr/>
    </dgm:pt>
    <dgm:pt modelId="{C97003FF-391E-467A-A738-C6497D580523}" type="pres">
      <dgm:prSet presAssocID="{4E8D2E69-0173-4BD3-B96A-7A9C5DD12B47}" presName="compNode" presStyleCnt="0"/>
      <dgm:spPr/>
    </dgm:pt>
    <dgm:pt modelId="{0F6BAAF8-CB60-4B3A-8B7F-F036077073E4}" type="pres">
      <dgm:prSet presAssocID="{4E8D2E69-0173-4BD3-B96A-7A9C5DD12B47}" presName="bgRect" presStyleLbl="bgShp" presStyleIdx="1" presStyleCnt="3"/>
      <dgm:spPr/>
    </dgm:pt>
    <dgm:pt modelId="{BF46F64E-08D3-4401-971A-A37980929B2F}" type="pres">
      <dgm:prSet presAssocID="{4E8D2E69-0173-4BD3-B96A-7A9C5DD12B47}" presName="iconRect" presStyleLbl="node1" presStyleIdx="1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389F81C1-C561-4A25-83FE-46BB28BC5B3A}" type="pres">
      <dgm:prSet presAssocID="{4E8D2E69-0173-4BD3-B96A-7A9C5DD12B47}" presName="spaceRect" presStyleCnt="0"/>
      <dgm:spPr/>
    </dgm:pt>
    <dgm:pt modelId="{733FAF41-DF03-485F-8F06-C142970A5497}" type="pres">
      <dgm:prSet presAssocID="{4E8D2E69-0173-4BD3-B96A-7A9C5DD12B47}" presName="parTx" presStyleLbl="revTx" presStyleIdx="1" presStyleCnt="3">
        <dgm:presLayoutVars>
          <dgm:chMax val="0"/>
          <dgm:chPref val="0"/>
        </dgm:presLayoutVars>
      </dgm:prSet>
      <dgm:spPr/>
    </dgm:pt>
    <dgm:pt modelId="{D9C062C7-DE09-4BE5-9372-87D3C2DBB0FF}" type="pres">
      <dgm:prSet presAssocID="{FEF1E80E-8A9E-4B0A-817C-2A4CFDCF3FB2}" presName="sibTrans" presStyleCnt="0"/>
      <dgm:spPr/>
    </dgm:pt>
    <dgm:pt modelId="{2D358619-623B-4E64-8786-ED7DAFC11DC5}" type="pres">
      <dgm:prSet presAssocID="{93A6A030-ABAB-4EFA-B539-0FDB3E07C1EF}" presName="compNode" presStyleCnt="0"/>
      <dgm:spPr/>
    </dgm:pt>
    <dgm:pt modelId="{AFB2F689-BE38-4D4D-BBC2-8CA8AEAAD3B8}" type="pres">
      <dgm:prSet presAssocID="{93A6A030-ABAB-4EFA-B539-0FDB3E07C1EF}" presName="bgRect" presStyleLbl="bgShp" presStyleIdx="2" presStyleCnt="3"/>
      <dgm:spPr/>
    </dgm:pt>
    <dgm:pt modelId="{37FC968D-54D8-4E5B-AA68-7BB356A0611B}" type="pres">
      <dgm:prSet presAssocID="{93A6A030-ABAB-4EFA-B539-0FDB3E07C1E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hand with plant outline"/>
        </a:ext>
      </dgm:extLst>
    </dgm:pt>
    <dgm:pt modelId="{F02DB9CD-1B62-4E12-BB7D-3B0DBA05F346}" type="pres">
      <dgm:prSet presAssocID="{93A6A030-ABAB-4EFA-B539-0FDB3E07C1EF}" presName="spaceRect" presStyleCnt="0"/>
      <dgm:spPr/>
    </dgm:pt>
    <dgm:pt modelId="{73BA3BD0-B804-40ED-B730-B739330E1722}" type="pres">
      <dgm:prSet presAssocID="{93A6A030-ABAB-4EFA-B539-0FDB3E07C1E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DA3EC05-646B-4FF8-A139-8F131F3C60D5}" type="presOf" srcId="{D4503D04-C97E-4622-AE07-D0307CB3B4CA}" destId="{5C75D25B-729C-4880-9D2E-0125BC8E10B6}" srcOrd="0" destOrd="0" presId="urn:microsoft.com/office/officeart/2018/2/layout/IconVerticalSolidList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CD86B654-4271-4088-93FD-7A5034A718C7}" type="presOf" srcId="{4E8D2E69-0173-4BD3-B96A-7A9C5DD12B47}" destId="{733FAF41-DF03-485F-8F06-C142970A5497}" srcOrd="0" destOrd="0" presId="urn:microsoft.com/office/officeart/2018/2/layout/IconVerticalSolidList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C35F6DBF-C52E-4BCE-BB78-DCABA357B4BA}" type="presOf" srcId="{93A6A030-ABAB-4EFA-B539-0FDB3E07C1EF}" destId="{73BA3BD0-B804-40ED-B730-B739330E1722}" srcOrd="0" destOrd="0" presId="urn:microsoft.com/office/officeart/2018/2/layout/IconVerticalSoli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FDF9BADF-2F7F-4CD5-9F5B-D7474799FAF4}" type="presOf" srcId="{AAC263CB-8256-4B03-92FE-1622698FB3E9}" destId="{8B3907AB-9FCD-4D59-B68F-4F73F035FE52}" srcOrd="0" destOrd="0" presId="urn:microsoft.com/office/officeart/2018/2/layout/IconVerticalSolidList"/>
    <dgm:cxn modelId="{0FD58B7A-4183-4E74-BB1D-37287201487C}" type="presParOf" srcId="{5C75D25B-729C-4880-9D2E-0125BC8E10B6}" destId="{D306BA23-CBDB-4B76-9A00-F1BD2D0E3AB6}" srcOrd="0" destOrd="0" presId="urn:microsoft.com/office/officeart/2018/2/layout/IconVerticalSolidList"/>
    <dgm:cxn modelId="{487AD1B1-972A-4152-8EDA-289EF9DC9865}" type="presParOf" srcId="{D306BA23-CBDB-4B76-9A00-F1BD2D0E3AB6}" destId="{7BE66FA6-753F-4634-847C-3776E08D4B7E}" srcOrd="0" destOrd="0" presId="urn:microsoft.com/office/officeart/2018/2/layout/IconVerticalSolidList"/>
    <dgm:cxn modelId="{A76BB6CC-5FF7-4E3D-BEDA-4B99FDBBA06D}" type="presParOf" srcId="{D306BA23-CBDB-4B76-9A00-F1BD2D0E3AB6}" destId="{D5B4F75B-F23E-458D-8503-2D17FB11A702}" srcOrd="1" destOrd="0" presId="urn:microsoft.com/office/officeart/2018/2/layout/IconVerticalSolidList"/>
    <dgm:cxn modelId="{C6322085-2DC5-45FE-9107-3B87C4FA31B0}" type="presParOf" srcId="{D306BA23-CBDB-4B76-9A00-F1BD2D0E3AB6}" destId="{3606B416-D160-4DEA-B617-D22C0FB8F203}" srcOrd="2" destOrd="0" presId="urn:microsoft.com/office/officeart/2018/2/layout/IconVerticalSolidList"/>
    <dgm:cxn modelId="{ABD73263-4D19-44A9-B4AB-43B6DCDCD6C6}" type="presParOf" srcId="{D306BA23-CBDB-4B76-9A00-F1BD2D0E3AB6}" destId="{8B3907AB-9FCD-4D59-B68F-4F73F035FE52}" srcOrd="3" destOrd="0" presId="urn:microsoft.com/office/officeart/2018/2/layout/IconVerticalSolidList"/>
    <dgm:cxn modelId="{F51FD9AA-7E69-4F21-8C28-DB17A638E9FB}" type="presParOf" srcId="{5C75D25B-729C-4880-9D2E-0125BC8E10B6}" destId="{7E777C8E-F91A-4641-B0A0-AB8F8C847C69}" srcOrd="1" destOrd="0" presId="urn:microsoft.com/office/officeart/2018/2/layout/IconVerticalSolidList"/>
    <dgm:cxn modelId="{8D6A28A6-71AE-4EAE-8EE8-67F4598AB7C5}" type="presParOf" srcId="{5C75D25B-729C-4880-9D2E-0125BC8E10B6}" destId="{C97003FF-391E-467A-A738-C6497D580523}" srcOrd="2" destOrd="0" presId="urn:microsoft.com/office/officeart/2018/2/layout/IconVerticalSolidList"/>
    <dgm:cxn modelId="{688D85D1-763B-4C62-A58E-9F35A0400888}" type="presParOf" srcId="{C97003FF-391E-467A-A738-C6497D580523}" destId="{0F6BAAF8-CB60-4B3A-8B7F-F036077073E4}" srcOrd="0" destOrd="0" presId="urn:microsoft.com/office/officeart/2018/2/layout/IconVerticalSolidList"/>
    <dgm:cxn modelId="{CE639001-A4DE-4B00-8ACC-39A3D4A3A282}" type="presParOf" srcId="{C97003FF-391E-467A-A738-C6497D580523}" destId="{BF46F64E-08D3-4401-971A-A37980929B2F}" srcOrd="1" destOrd="0" presId="urn:microsoft.com/office/officeart/2018/2/layout/IconVerticalSolidList"/>
    <dgm:cxn modelId="{3B72ADD7-D61D-4BEE-A5EE-D0BF5911BFD7}" type="presParOf" srcId="{C97003FF-391E-467A-A738-C6497D580523}" destId="{389F81C1-C561-4A25-83FE-46BB28BC5B3A}" srcOrd="2" destOrd="0" presId="urn:microsoft.com/office/officeart/2018/2/layout/IconVerticalSolidList"/>
    <dgm:cxn modelId="{8924B5ED-E318-4544-94A5-C6EBBD73BDA8}" type="presParOf" srcId="{C97003FF-391E-467A-A738-C6497D580523}" destId="{733FAF41-DF03-485F-8F06-C142970A5497}" srcOrd="3" destOrd="0" presId="urn:microsoft.com/office/officeart/2018/2/layout/IconVerticalSolidList"/>
    <dgm:cxn modelId="{89A4AD2B-3FEA-4099-ACC4-DD46EBEDE648}" type="presParOf" srcId="{5C75D25B-729C-4880-9D2E-0125BC8E10B6}" destId="{D9C062C7-DE09-4BE5-9372-87D3C2DBB0FF}" srcOrd="3" destOrd="0" presId="urn:microsoft.com/office/officeart/2018/2/layout/IconVerticalSolidList"/>
    <dgm:cxn modelId="{8153AD0E-49C0-4533-B6BE-51A814B524ED}" type="presParOf" srcId="{5C75D25B-729C-4880-9D2E-0125BC8E10B6}" destId="{2D358619-623B-4E64-8786-ED7DAFC11DC5}" srcOrd="4" destOrd="0" presId="urn:microsoft.com/office/officeart/2018/2/layout/IconVerticalSolidList"/>
    <dgm:cxn modelId="{CD860085-200E-4E2A-AC8F-CFC7030DF398}" type="presParOf" srcId="{2D358619-623B-4E64-8786-ED7DAFC11DC5}" destId="{AFB2F689-BE38-4D4D-BBC2-8CA8AEAAD3B8}" srcOrd="0" destOrd="0" presId="urn:microsoft.com/office/officeart/2018/2/layout/IconVerticalSolidList"/>
    <dgm:cxn modelId="{55627A41-5990-4612-8DE7-6646C335DE36}" type="presParOf" srcId="{2D358619-623B-4E64-8786-ED7DAFC11DC5}" destId="{37FC968D-54D8-4E5B-AA68-7BB356A0611B}" srcOrd="1" destOrd="0" presId="urn:microsoft.com/office/officeart/2018/2/layout/IconVerticalSolidList"/>
    <dgm:cxn modelId="{2AA75A74-9EBB-4997-90C2-68D008ED3979}" type="presParOf" srcId="{2D358619-623B-4E64-8786-ED7DAFC11DC5}" destId="{F02DB9CD-1B62-4E12-BB7D-3B0DBA05F346}" srcOrd="2" destOrd="0" presId="urn:microsoft.com/office/officeart/2018/2/layout/IconVerticalSolidList"/>
    <dgm:cxn modelId="{38117875-671F-4174-B765-B83BB9F4A184}" type="presParOf" srcId="{2D358619-623B-4E64-8786-ED7DAFC11DC5}" destId="{73BA3BD0-B804-40ED-B730-B739330E1722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66FA6-753F-4634-847C-3776E08D4B7E}">
      <dsp:nvSpPr>
        <dsp:cNvPr id="0" name=""/>
        <dsp:cNvSpPr/>
      </dsp:nvSpPr>
      <dsp:spPr>
        <a:xfrm>
          <a:off x="0" y="3148"/>
          <a:ext cx="5299585" cy="14343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4F75B-F23E-458D-8503-2D17FB11A702}">
      <dsp:nvSpPr>
        <dsp:cNvPr id="0" name=""/>
        <dsp:cNvSpPr/>
      </dsp:nvSpPr>
      <dsp:spPr>
        <a:xfrm>
          <a:off x="433884" y="325872"/>
          <a:ext cx="789652" cy="7888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907AB-9FCD-4D59-B68F-4F73F035FE52}">
      <dsp:nvSpPr>
        <dsp:cNvPr id="0" name=""/>
        <dsp:cNvSpPr/>
      </dsp:nvSpPr>
      <dsp:spPr>
        <a:xfrm>
          <a:off x="1657422" y="3148"/>
          <a:ext cx="3444253" cy="1435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948" tIns="151948" rIns="151948" bIns="15194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spc="150" dirty="0"/>
            <a:t>Is the science of growing plants and rearing animals. It includes:</a:t>
          </a:r>
          <a:endParaRPr lang="en-US" sz="1500" kern="1200" dirty="0"/>
        </a:p>
      </dsp:txBody>
      <dsp:txXfrm>
        <a:off x="1657422" y="3148"/>
        <a:ext cx="3444253" cy="1435732"/>
      </dsp:txXfrm>
    </dsp:sp>
    <dsp:sp modelId="{0F6BAAF8-CB60-4B3A-8B7F-F036077073E4}">
      <dsp:nvSpPr>
        <dsp:cNvPr id="0" name=""/>
        <dsp:cNvSpPr/>
      </dsp:nvSpPr>
      <dsp:spPr>
        <a:xfrm>
          <a:off x="0" y="1733389"/>
          <a:ext cx="5299585" cy="1434330"/>
        </a:xfrm>
        <a:prstGeom prst="roundRect">
          <a:avLst>
            <a:gd name="adj" fmla="val 10000"/>
          </a:avLst>
        </a:prstGeom>
        <a:solidFill>
          <a:schemeClr val="accent5">
            <a:hueOff val="-949971"/>
            <a:satOff val="1533"/>
            <a:lumOff val="-3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6F64E-08D3-4401-971A-A37980929B2F}">
      <dsp:nvSpPr>
        <dsp:cNvPr id="0" name=""/>
        <dsp:cNvSpPr/>
      </dsp:nvSpPr>
      <dsp:spPr>
        <a:xfrm>
          <a:off x="433884" y="2056114"/>
          <a:ext cx="789652" cy="788881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FAF41-DF03-485F-8F06-C142970A5497}">
      <dsp:nvSpPr>
        <dsp:cNvPr id="0" name=""/>
        <dsp:cNvSpPr/>
      </dsp:nvSpPr>
      <dsp:spPr>
        <a:xfrm>
          <a:off x="1657422" y="1733389"/>
          <a:ext cx="3444253" cy="1435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948" tIns="151948" rIns="151948" bIns="15194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15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Meiryo"/>
              <a:ea typeface="+mn-ea"/>
              <a:cs typeface="+mn-cs"/>
            </a:rPr>
            <a:t>Processing them into various forms to provide food, fuel, fiber and other products for use.</a:t>
          </a:r>
        </a:p>
      </dsp:txBody>
      <dsp:txXfrm>
        <a:off x="1657422" y="1733389"/>
        <a:ext cx="3444253" cy="1435732"/>
      </dsp:txXfrm>
    </dsp:sp>
    <dsp:sp modelId="{AFB2F689-BE38-4D4D-BBC2-8CA8AEAAD3B8}">
      <dsp:nvSpPr>
        <dsp:cNvPr id="0" name=""/>
        <dsp:cNvSpPr/>
      </dsp:nvSpPr>
      <dsp:spPr>
        <a:xfrm>
          <a:off x="0" y="3463631"/>
          <a:ext cx="5299585" cy="1434330"/>
        </a:xfrm>
        <a:prstGeom prst="roundRect">
          <a:avLst>
            <a:gd name="adj" fmla="val 10000"/>
          </a:avLst>
        </a:prstGeom>
        <a:solidFill>
          <a:schemeClr val="accent5">
            <a:hueOff val="-1899943"/>
            <a:satOff val="3065"/>
            <a:lumOff val="-7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C968D-54D8-4E5B-AA68-7BB356A0611B}">
      <dsp:nvSpPr>
        <dsp:cNvPr id="0" name=""/>
        <dsp:cNvSpPr/>
      </dsp:nvSpPr>
      <dsp:spPr>
        <a:xfrm>
          <a:off x="433884" y="3786355"/>
          <a:ext cx="789652" cy="7888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A3BD0-B804-40ED-B730-B739330E1722}">
      <dsp:nvSpPr>
        <dsp:cNvPr id="0" name=""/>
        <dsp:cNvSpPr/>
      </dsp:nvSpPr>
      <dsp:spPr>
        <a:xfrm>
          <a:off x="1657422" y="3463631"/>
          <a:ext cx="3444253" cy="1435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948" tIns="151948" rIns="151948" bIns="15194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spc="15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Meiryo"/>
              <a:ea typeface="+mn-ea"/>
              <a:cs typeface="+mn-cs"/>
            </a:rPr>
            <a:t>Agriculture involves the care and management of natural</a:t>
          </a:r>
          <a:r>
            <a:rPr lang="en-US" sz="1500" kern="1200" dirty="0"/>
            <a:t> </a:t>
          </a:r>
          <a:r>
            <a:rPr lang="en-US" sz="1400" kern="1200" spc="15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Meiryo"/>
              <a:ea typeface="+mn-ea"/>
              <a:cs typeface="+mn-cs"/>
            </a:rPr>
            <a:t>resources such as soil, water, air, forests and wildlife.</a:t>
          </a:r>
        </a:p>
      </dsp:txBody>
      <dsp:txXfrm>
        <a:off x="1657422" y="3463631"/>
        <a:ext cx="3444253" cy="1435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B3623-E2AC-4D16-851F-70049DAD8249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29984-0CCB-4727-AD3A-C4D11A27B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8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42409-6A04-4DC6-AC3A-D3758287A8F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76E09-41B7-FE4E-B099-04DFD58B8C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50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39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6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51BBF27-008B-4335-B8AD-D33CCB9E4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70426" y="-17780"/>
            <a:ext cx="2738729" cy="2320505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7D21113-1479-46FB-ACE3-3469DC3D0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87973" y="0"/>
            <a:ext cx="2503875" cy="2085280"/>
          </a:xfrm>
          <a:custGeom>
            <a:avLst/>
            <a:gdLst>
              <a:gd name="connsiteX0" fmla="*/ 37772 w 3293877"/>
              <a:gd name="connsiteY0" fmla="*/ 0 h 2743212"/>
              <a:gd name="connsiteX1" fmla="*/ 3293877 w 3293877"/>
              <a:gd name="connsiteY1" fmla="*/ 0 h 2743212"/>
              <a:gd name="connsiteX2" fmla="*/ 3293877 w 3293877"/>
              <a:gd name="connsiteY2" fmla="*/ 2133887 h 2743212"/>
              <a:gd name="connsiteX3" fmla="*/ 3222757 w 3293877"/>
              <a:gd name="connsiteY3" fmla="*/ 2223039 h 2743212"/>
              <a:gd name="connsiteX4" fmla="*/ 2503136 w 3293877"/>
              <a:gd name="connsiteY4" fmla="*/ 2565392 h 2743212"/>
              <a:gd name="connsiteX5" fmla="*/ 2232111 w 3293877"/>
              <a:gd name="connsiteY5" fmla="*/ 2635826 h 2743212"/>
              <a:gd name="connsiteX6" fmla="*/ 542319 w 3293877"/>
              <a:gd name="connsiteY6" fmla="*/ 2345567 h 2743212"/>
              <a:gd name="connsiteX7" fmla="*/ 96920 w 3293877"/>
              <a:gd name="connsiteY7" fmla="*/ 1191868 h 2743212"/>
              <a:gd name="connsiteX8" fmla="*/ 71529 w 3293877"/>
              <a:gd name="connsiteY8" fmla="*/ 1019346 h 2743212"/>
              <a:gd name="connsiteX9" fmla="*/ 6623 w 3293877"/>
              <a:gd name="connsiteY9" fmla="*/ 178315 h 2743212"/>
              <a:gd name="connsiteX10" fmla="*/ 34833 w 3293877"/>
              <a:gd name="connsiteY1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C48007D-BDB5-4BBD-BC58-E8136E9471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40923" y="1"/>
            <a:ext cx="2350935" cy="1923513"/>
          </a:xfrm>
          <a:custGeom>
            <a:avLst/>
            <a:gdLst>
              <a:gd name="connsiteX0" fmla="*/ 45607 w 2351088"/>
              <a:gd name="connsiteY0" fmla="*/ 0 h 1923513"/>
              <a:gd name="connsiteX1" fmla="*/ 2351088 w 2351088"/>
              <a:gd name="connsiteY1" fmla="*/ 0 h 1923513"/>
              <a:gd name="connsiteX2" fmla="*/ 2351088 w 2351088"/>
              <a:gd name="connsiteY2" fmla="*/ 1338595 h 1923513"/>
              <a:gd name="connsiteX3" fmla="*/ 2349634 w 2351088"/>
              <a:gd name="connsiteY3" fmla="*/ 1341633 h 1923513"/>
              <a:gd name="connsiteX4" fmla="*/ 2190343 w 2351088"/>
              <a:gd name="connsiteY4" fmla="*/ 1566591 h 1923513"/>
              <a:gd name="connsiteX5" fmla="*/ 1699968 w 2351088"/>
              <a:gd name="connsiteY5" fmla="*/ 1800889 h 1923513"/>
              <a:gd name="connsiteX6" fmla="*/ 1515376 w 2351088"/>
              <a:gd name="connsiteY6" fmla="*/ 1849289 h 1923513"/>
              <a:gd name="connsiteX7" fmla="*/ 365637 w 2351088"/>
              <a:gd name="connsiteY7" fmla="*/ 1654311 h 1923513"/>
              <a:gd name="connsiteX8" fmla="*/ 64305 w 2351088"/>
              <a:gd name="connsiteY8" fmla="*/ 869326 h 1923513"/>
              <a:gd name="connsiteX9" fmla="*/ 47297 w 2351088"/>
              <a:gd name="connsiteY9" fmla="*/ 751875 h 1923513"/>
              <a:gd name="connsiteX10" fmla="*/ 8322 w 2351088"/>
              <a:gd name="connsiteY10" fmla="*/ 451521 h 1923513"/>
              <a:gd name="connsiteX11" fmla="*/ 0 w 2351088"/>
              <a:gd name="connsiteY11" fmla="*/ 311727 h 1923513"/>
              <a:gd name="connsiteX12" fmla="*/ 0 w 2351088"/>
              <a:gd name="connsiteY12" fmla="*/ 310246 h 1923513"/>
              <a:gd name="connsiteX13" fmla="*/ 4459 w 2351088"/>
              <a:gd name="connsiteY13" fmla="*/ 179217 h 1923513"/>
              <a:gd name="connsiteX14" fmla="*/ 23931 w 2351088"/>
              <a:gd name="connsiteY14" fmla="*/ 63647 h 192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1088" h="1923513">
                <a:moveTo>
                  <a:pt x="45607" y="0"/>
                </a:moveTo>
                <a:lnTo>
                  <a:pt x="2351088" y="0"/>
                </a:lnTo>
                <a:lnTo>
                  <a:pt x="2351088" y="1338595"/>
                </a:lnTo>
                <a:lnTo>
                  <a:pt x="2349634" y="1341633"/>
                </a:lnTo>
                <a:cubicBezTo>
                  <a:pt x="2305008" y="1422901"/>
                  <a:pt x="2251810" y="1498079"/>
                  <a:pt x="2190343" y="1566591"/>
                </a:cubicBezTo>
                <a:cubicBezTo>
                  <a:pt x="2066534" y="1704591"/>
                  <a:pt x="1943849" y="1739985"/>
                  <a:pt x="1699968" y="1800889"/>
                </a:cubicBezTo>
                <a:cubicBezTo>
                  <a:pt x="1641138" y="1815570"/>
                  <a:pt x="1580285" y="1830774"/>
                  <a:pt x="1515376" y="1849289"/>
                </a:cubicBezTo>
                <a:cubicBezTo>
                  <a:pt x="1019423" y="1990702"/>
                  <a:pt x="675572" y="1932375"/>
                  <a:pt x="365637" y="1654311"/>
                </a:cubicBezTo>
                <a:cubicBezTo>
                  <a:pt x="162226" y="1471817"/>
                  <a:pt x="114281" y="1225005"/>
                  <a:pt x="64305" y="869326"/>
                </a:cubicBezTo>
                <a:cubicBezTo>
                  <a:pt x="58725" y="829587"/>
                  <a:pt x="52937" y="790079"/>
                  <a:pt x="47297" y="751875"/>
                </a:cubicBezTo>
                <a:cubicBezTo>
                  <a:pt x="32069" y="648282"/>
                  <a:pt x="17269" y="547564"/>
                  <a:pt x="8322" y="451521"/>
                </a:cubicBezTo>
                <a:lnTo>
                  <a:pt x="0" y="311727"/>
                </a:lnTo>
                <a:lnTo>
                  <a:pt x="0" y="310246"/>
                </a:lnTo>
                <a:lnTo>
                  <a:pt x="4459" y="179217"/>
                </a:lnTo>
                <a:cubicBezTo>
                  <a:pt x="8369" y="138638"/>
                  <a:pt x="14788" y="100274"/>
                  <a:pt x="23931" y="63647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3" y="442236"/>
            <a:ext cx="9566099" cy="13452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4712" y="2050056"/>
            <a:ext cx="310896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4712" y="2910303"/>
            <a:ext cx="3108960" cy="2779361"/>
          </a:xfrm>
        </p:spPr>
        <p:txBody>
          <a:bodyPr/>
          <a:lstStyle>
            <a:lvl1pPr marL="283437" indent="-283437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37" indent="-283437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37" indent="-283437">
              <a:lnSpc>
                <a:spcPct val="100000"/>
              </a:lnSpc>
              <a:defRPr sz="1400"/>
            </a:lvl3pPr>
            <a:lvl4pPr marL="283437" indent="-283437">
              <a:lnSpc>
                <a:spcPct val="100000"/>
              </a:lnSpc>
              <a:defRPr sz="1400"/>
            </a:lvl4pPr>
            <a:lvl5pPr marL="283437" indent="-283437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6161" y="2050053"/>
            <a:ext cx="310896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1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marL="0" lvl="0" indent="0" algn="l" defTabSz="914309" rtl="0" eaLnBrk="1" latinLnBrk="0" hangingPunct="1">
              <a:lnSpc>
                <a:spcPct val="130000"/>
              </a:lnSpc>
              <a:spcBef>
                <a:spcPts val="931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6161" y="2910300"/>
            <a:ext cx="3108960" cy="2779361"/>
          </a:xfrm>
        </p:spPr>
        <p:txBody>
          <a:bodyPr/>
          <a:lstStyle>
            <a:lvl1pPr marL="283437" indent="-283437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37" indent="-283437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37" indent="-283437">
              <a:lnSpc>
                <a:spcPct val="100000"/>
              </a:lnSpc>
              <a:defRPr sz="1400"/>
            </a:lvl3pPr>
            <a:lvl4pPr marL="283437" indent="-283437">
              <a:lnSpc>
                <a:spcPct val="100000"/>
              </a:lnSpc>
              <a:defRPr sz="1400"/>
            </a:lvl4pPr>
            <a:lvl5pPr marL="283437" indent="-283437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3C93592-79D8-498B-BE6E-E633E10DC0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7611" y="2050056"/>
            <a:ext cx="310896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1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marL="0" lvl="0" indent="0" algn="l" defTabSz="914309" rtl="0" eaLnBrk="1" latinLnBrk="0" hangingPunct="1">
              <a:lnSpc>
                <a:spcPct val="130000"/>
              </a:lnSpc>
              <a:spcBef>
                <a:spcPts val="931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26476F99-8CAD-44A7-AD10-42BCF998BA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47611" y="2910303"/>
            <a:ext cx="3108960" cy="2779361"/>
          </a:xfrm>
        </p:spPr>
        <p:txBody>
          <a:bodyPr/>
          <a:lstStyle>
            <a:lvl1pPr marL="283437" indent="-283437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37" indent="-283437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37" indent="-283437">
              <a:lnSpc>
                <a:spcPct val="100000"/>
              </a:lnSpc>
              <a:defRPr sz="1400"/>
            </a:lvl3pPr>
            <a:lvl4pPr marL="283437" indent="-283437">
              <a:lnSpc>
                <a:spcPct val="100000"/>
              </a:lnSpc>
              <a:defRPr sz="1400"/>
            </a:lvl4pPr>
            <a:lvl5pPr marL="283437" indent="-283437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F63588D4-4E90-4E61-A3AD-D36326F8EA9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850729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2/3/20XX</a:t>
            </a:r>
            <a:endParaRPr lang="en-US" spc="0"/>
          </a:p>
        </p:txBody>
      </p:sp>
      <p:sp>
        <p:nvSpPr>
          <p:cNvPr id="16" name="Slide Number Placeholder 31">
            <a:extLst>
              <a:ext uri="{FF2B5EF4-FFF2-40B4-BE49-F238E27FC236}">
                <a16:creationId xmlns:a16="http://schemas.microsoft.com/office/drawing/2014/main" id="{2A681EDC-E961-4B27-BD0E-6A2698A2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2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0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B7D440C-EA2F-4FF9-B6F4-22EA92669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259" y="787564"/>
            <a:ext cx="4871711" cy="1416441"/>
          </a:xfrm>
        </p:spPr>
        <p:txBody>
          <a:bodyPr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6B68CCF-1146-4548-9EA2-0D6454607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277" y="4013624"/>
            <a:ext cx="3193475" cy="2857712"/>
          </a:xfrm>
          <a:custGeom>
            <a:avLst/>
            <a:gdLst>
              <a:gd name="connsiteX0" fmla="*/ 1827545 w 3193475"/>
              <a:gd name="connsiteY0" fmla="*/ 0 h 2872953"/>
              <a:gd name="connsiteX1" fmla="*/ 2402028 w 3193475"/>
              <a:gd name="connsiteY1" fmla="*/ 124796 h 2872953"/>
              <a:gd name="connsiteX2" fmla="*/ 2821017 w 3193475"/>
              <a:gd name="connsiteY2" fmla="*/ 461508 h 2872953"/>
              <a:gd name="connsiteX3" fmla="*/ 3193475 w 3193475"/>
              <a:gd name="connsiteY3" fmla="*/ 1654162 h 2872953"/>
              <a:gd name="connsiteX4" fmla="*/ 3027565 w 3193475"/>
              <a:gd name="connsiteY4" fmla="*/ 2143282 h 2872953"/>
              <a:gd name="connsiteX5" fmla="*/ 2536346 w 3193475"/>
              <a:gd name="connsiteY5" fmla="*/ 2598725 h 2872953"/>
              <a:gd name="connsiteX6" fmla="*/ 2428344 w 3193475"/>
              <a:gd name="connsiteY6" fmla="*/ 2685847 h 2872953"/>
              <a:gd name="connsiteX7" fmla="*/ 2197829 w 3193475"/>
              <a:gd name="connsiteY7" fmla="*/ 2866199 h 2872953"/>
              <a:gd name="connsiteX8" fmla="*/ 2188094 w 3193475"/>
              <a:gd name="connsiteY8" fmla="*/ 2872953 h 2872953"/>
              <a:gd name="connsiteX9" fmla="*/ 777457 w 3193475"/>
              <a:gd name="connsiteY9" fmla="*/ 2872953 h 2872953"/>
              <a:gd name="connsiteX10" fmla="*/ 754702 w 3193475"/>
              <a:gd name="connsiteY10" fmla="*/ 2856756 h 2872953"/>
              <a:gd name="connsiteX11" fmla="*/ 371841 w 3193475"/>
              <a:gd name="connsiteY11" fmla="*/ 2411425 h 2872953"/>
              <a:gd name="connsiteX12" fmla="*/ 247255 w 3193475"/>
              <a:gd name="connsiteY12" fmla="*/ 2228976 h 2872953"/>
              <a:gd name="connsiteX13" fmla="*/ 0 w 3193475"/>
              <a:gd name="connsiteY13" fmla="*/ 1654162 h 2872953"/>
              <a:gd name="connsiteX14" fmla="*/ 149395 w 3193475"/>
              <a:gd name="connsiteY14" fmla="*/ 1035110 h 2872953"/>
              <a:gd name="connsiteX15" fmla="*/ 561394 w 3193475"/>
              <a:gd name="connsiteY15" fmla="*/ 503177 h 2872953"/>
              <a:gd name="connsiteX16" fmla="*/ 1157053 w 3193475"/>
              <a:gd name="connsiteY16" fmla="*/ 134285 h 2872953"/>
              <a:gd name="connsiteX17" fmla="*/ 1827545 w 3193475"/>
              <a:gd name="connsiteY17" fmla="*/ 0 h 287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93475" h="2872953">
                <a:moveTo>
                  <a:pt x="1827545" y="0"/>
                </a:moveTo>
                <a:cubicBezTo>
                  <a:pt x="2037520" y="0"/>
                  <a:pt x="2230773" y="42027"/>
                  <a:pt x="2402028" y="124796"/>
                </a:cubicBezTo>
                <a:cubicBezTo>
                  <a:pt x="2562524" y="202427"/>
                  <a:pt x="2703490" y="315735"/>
                  <a:pt x="2821017" y="461508"/>
                </a:cubicBezTo>
                <a:cubicBezTo>
                  <a:pt x="3061214" y="759545"/>
                  <a:pt x="3193475" y="1183094"/>
                  <a:pt x="3193475" y="1654162"/>
                </a:cubicBezTo>
                <a:cubicBezTo>
                  <a:pt x="3193475" y="1842105"/>
                  <a:pt x="3142283" y="1992944"/>
                  <a:pt x="3027565" y="2143282"/>
                </a:cubicBezTo>
                <a:cubicBezTo>
                  <a:pt x="2907570" y="2300544"/>
                  <a:pt x="2727269" y="2445389"/>
                  <a:pt x="2536346" y="2598725"/>
                </a:cubicBezTo>
                <a:cubicBezTo>
                  <a:pt x="2501122" y="2626981"/>
                  <a:pt x="2464732" y="2656236"/>
                  <a:pt x="2428344" y="2685847"/>
                </a:cubicBezTo>
                <a:cubicBezTo>
                  <a:pt x="2346914" y="2752098"/>
                  <a:pt x="2270983" y="2812645"/>
                  <a:pt x="2197829" y="2866199"/>
                </a:cubicBezTo>
                <a:lnTo>
                  <a:pt x="2188094" y="2872953"/>
                </a:lnTo>
                <a:lnTo>
                  <a:pt x="777457" y="2872953"/>
                </a:lnTo>
                <a:lnTo>
                  <a:pt x="754702" y="2856756"/>
                </a:lnTo>
                <a:cubicBezTo>
                  <a:pt x="619495" y="2746040"/>
                  <a:pt x="493987" y="2598886"/>
                  <a:pt x="371841" y="2411425"/>
                </a:cubicBezTo>
                <a:cubicBezTo>
                  <a:pt x="329216" y="2345995"/>
                  <a:pt x="287550" y="2286487"/>
                  <a:pt x="247255" y="2228976"/>
                </a:cubicBezTo>
                <a:cubicBezTo>
                  <a:pt x="80248" y="1990517"/>
                  <a:pt x="0" y="1866507"/>
                  <a:pt x="0" y="1654162"/>
                </a:cubicBezTo>
                <a:cubicBezTo>
                  <a:pt x="0" y="1443317"/>
                  <a:pt x="50301" y="1235038"/>
                  <a:pt x="149395" y="1035110"/>
                </a:cubicBezTo>
                <a:cubicBezTo>
                  <a:pt x="246364" y="839532"/>
                  <a:pt x="384999" y="660510"/>
                  <a:pt x="561394" y="503177"/>
                </a:cubicBezTo>
                <a:cubicBezTo>
                  <a:pt x="734774" y="348485"/>
                  <a:pt x="940705" y="220908"/>
                  <a:pt x="1157053" y="134285"/>
                </a:cubicBezTo>
                <a:cubicBezTo>
                  <a:pt x="1379225" y="45167"/>
                  <a:pt x="1604893" y="0"/>
                  <a:pt x="1827545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83BB758-A5BB-4B68-9C64-F48A2B022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-15241"/>
            <a:ext cx="5092793" cy="4915765"/>
          </a:xfrm>
          <a:custGeom>
            <a:avLst/>
            <a:gdLst>
              <a:gd name="connsiteX0" fmla="*/ 1377974 w 5104070"/>
              <a:gd name="connsiteY0" fmla="*/ 0 h 4929100"/>
              <a:gd name="connsiteX1" fmla="*/ 3932034 w 5104070"/>
              <a:gd name="connsiteY1" fmla="*/ 0 h 4929100"/>
              <a:gd name="connsiteX2" fmla="*/ 3937299 w 5104070"/>
              <a:gd name="connsiteY2" fmla="*/ 2843 h 4929100"/>
              <a:gd name="connsiteX3" fmla="*/ 4460064 w 5104070"/>
              <a:gd name="connsiteY3" fmla="*/ 459139 h 4929100"/>
              <a:gd name="connsiteX4" fmla="*/ 5104070 w 5104070"/>
              <a:gd name="connsiteY4" fmla="*/ 2460998 h 4929100"/>
              <a:gd name="connsiteX5" fmla="*/ 4817201 w 5104070"/>
              <a:gd name="connsiteY5" fmla="*/ 3281981 h 4929100"/>
              <a:gd name="connsiteX6" fmla="*/ 3967850 w 5104070"/>
              <a:gd name="connsiteY6" fmla="*/ 4046437 h 4929100"/>
              <a:gd name="connsiteX7" fmla="*/ 3781107 w 5104070"/>
              <a:gd name="connsiteY7" fmla="*/ 4192670 h 4929100"/>
              <a:gd name="connsiteX8" fmla="*/ 2246633 w 5104070"/>
              <a:gd name="connsiteY8" fmla="*/ 4929100 h 4929100"/>
              <a:gd name="connsiteX9" fmla="*/ 225276 w 5104070"/>
              <a:gd name="connsiteY9" fmla="*/ 3732056 h 4929100"/>
              <a:gd name="connsiteX10" fmla="*/ 9858 w 5104070"/>
              <a:gd name="connsiteY10" fmla="*/ 3425818 h 4929100"/>
              <a:gd name="connsiteX11" fmla="*/ 0 w 5104070"/>
              <a:gd name="connsiteY11" fmla="*/ 3412020 h 4929100"/>
              <a:gd name="connsiteX12" fmla="*/ 0 w 5104070"/>
              <a:gd name="connsiteY12" fmla="*/ 1153046 h 4929100"/>
              <a:gd name="connsiteX13" fmla="*/ 145339 w 5104070"/>
              <a:gd name="connsiteY13" fmla="*/ 951430 h 4929100"/>
              <a:gd name="connsiteX14" fmla="*/ 553026 w 5104070"/>
              <a:gd name="connsiteY14" fmla="*/ 529081 h 4929100"/>
              <a:gd name="connsiteX15" fmla="*/ 1306374 w 5104070"/>
              <a:gd name="connsiteY15" fmla="*/ 31471 h 49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04070" h="4929100">
                <a:moveTo>
                  <a:pt x="1377974" y="0"/>
                </a:moveTo>
                <a:lnTo>
                  <a:pt x="3932034" y="0"/>
                </a:lnTo>
                <a:lnTo>
                  <a:pt x="3937299" y="2843"/>
                </a:lnTo>
                <a:cubicBezTo>
                  <a:pt x="4132450" y="122773"/>
                  <a:pt x="4307655" y="275630"/>
                  <a:pt x="4460064" y="459139"/>
                </a:cubicBezTo>
                <a:cubicBezTo>
                  <a:pt x="4875381" y="959392"/>
                  <a:pt x="5104070" y="1670314"/>
                  <a:pt x="5104070" y="2460998"/>
                </a:cubicBezTo>
                <a:cubicBezTo>
                  <a:pt x="5104070" y="2776458"/>
                  <a:pt x="5015557" y="3029640"/>
                  <a:pt x="4817201" y="3281981"/>
                </a:cubicBezTo>
                <a:cubicBezTo>
                  <a:pt x="4609722" y="3545944"/>
                  <a:pt x="4297968" y="3789065"/>
                  <a:pt x="3967850" y="4046437"/>
                </a:cubicBezTo>
                <a:cubicBezTo>
                  <a:pt x="3906945" y="4093864"/>
                  <a:pt x="3844025" y="4142969"/>
                  <a:pt x="3781107" y="4192670"/>
                </a:cubicBezTo>
                <a:cubicBezTo>
                  <a:pt x="3217912" y="4637475"/>
                  <a:pt x="2806863" y="4929100"/>
                  <a:pt x="2246633" y="4929100"/>
                </a:cubicBezTo>
                <a:cubicBezTo>
                  <a:pt x="1393015" y="4929100"/>
                  <a:pt x="788471" y="4571125"/>
                  <a:pt x="225276" y="3732056"/>
                </a:cubicBezTo>
                <a:cubicBezTo>
                  <a:pt x="151575" y="3622232"/>
                  <a:pt x="79531" y="3522350"/>
                  <a:pt x="9858" y="3425818"/>
                </a:cubicBezTo>
                <a:lnTo>
                  <a:pt x="0" y="3412020"/>
                </a:lnTo>
                <a:lnTo>
                  <a:pt x="0" y="1153046"/>
                </a:lnTo>
                <a:lnTo>
                  <a:pt x="145339" y="951430"/>
                </a:lnTo>
                <a:cubicBezTo>
                  <a:pt x="264349" y="802264"/>
                  <a:pt x="400526" y="661122"/>
                  <a:pt x="553026" y="529081"/>
                </a:cubicBezTo>
                <a:cubicBezTo>
                  <a:pt x="777865" y="334344"/>
                  <a:pt x="1034363" y="165207"/>
                  <a:pt x="1306374" y="3147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BA96416-48F7-4C79-AEF8-10818B539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9939" y="4122903"/>
            <a:ext cx="2982935" cy="2748432"/>
          </a:xfrm>
          <a:custGeom>
            <a:avLst/>
            <a:gdLst>
              <a:gd name="connsiteX0" fmla="*/ 1707059 w 2982935"/>
              <a:gd name="connsiteY0" fmla="*/ 0 h 2763672"/>
              <a:gd name="connsiteX1" fmla="*/ 2243667 w 2982935"/>
              <a:gd name="connsiteY1" fmla="*/ 117307 h 2763672"/>
              <a:gd name="connsiteX2" fmla="*/ 2635032 w 2982935"/>
              <a:gd name="connsiteY2" fmla="*/ 433812 h 2763672"/>
              <a:gd name="connsiteX3" fmla="*/ 2982935 w 2982935"/>
              <a:gd name="connsiteY3" fmla="*/ 1554893 h 2763672"/>
              <a:gd name="connsiteX4" fmla="*/ 2827963 w 2982935"/>
              <a:gd name="connsiteY4" fmla="*/ 2014661 h 2763672"/>
              <a:gd name="connsiteX5" fmla="*/ 2369129 w 2982935"/>
              <a:gd name="connsiteY5" fmla="*/ 2442771 h 2763672"/>
              <a:gd name="connsiteX6" fmla="*/ 2268247 w 2982935"/>
              <a:gd name="connsiteY6" fmla="*/ 2524664 h 2763672"/>
              <a:gd name="connsiteX7" fmla="*/ 2052930 w 2982935"/>
              <a:gd name="connsiteY7" fmla="*/ 2694193 h 2763672"/>
              <a:gd name="connsiteX8" fmla="*/ 1953421 w 2982935"/>
              <a:gd name="connsiteY8" fmla="*/ 2763672 h 2763672"/>
              <a:gd name="connsiteX9" fmla="*/ 814328 w 2982935"/>
              <a:gd name="connsiteY9" fmla="*/ 2763672 h 2763672"/>
              <a:gd name="connsiteX10" fmla="*/ 704946 w 2982935"/>
              <a:gd name="connsiteY10" fmla="*/ 2685317 h 2763672"/>
              <a:gd name="connsiteX11" fmla="*/ 347327 w 2982935"/>
              <a:gd name="connsiteY11" fmla="*/ 2266711 h 2763672"/>
              <a:gd name="connsiteX12" fmla="*/ 230954 w 2982935"/>
              <a:gd name="connsiteY12" fmla="*/ 2095212 h 2763672"/>
              <a:gd name="connsiteX13" fmla="*/ 0 w 2982935"/>
              <a:gd name="connsiteY13" fmla="*/ 1554893 h 2763672"/>
              <a:gd name="connsiteX14" fmla="*/ 139546 w 2982935"/>
              <a:gd name="connsiteY14" fmla="*/ 972991 h 2763672"/>
              <a:gd name="connsiteX15" fmla="*/ 524383 w 2982935"/>
              <a:gd name="connsiteY15" fmla="*/ 472981 h 2763672"/>
              <a:gd name="connsiteX16" fmla="*/ 1080770 w 2982935"/>
              <a:gd name="connsiteY16" fmla="*/ 126226 h 2763672"/>
              <a:gd name="connsiteX17" fmla="*/ 1707059 w 2982935"/>
              <a:gd name="connsiteY17" fmla="*/ 0 h 276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82935" h="2763672">
                <a:moveTo>
                  <a:pt x="1707059" y="0"/>
                </a:moveTo>
                <a:cubicBezTo>
                  <a:pt x="1903190" y="0"/>
                  <a:pt x="2083702" y="39504"/>
                  <a:pt x="2243667" y="117307"/>
                </a:cubicBezTo>
                <a:cubicBezTo>
                  <a:pt x="2393582" y="190279"/>
                  <a:pt x="2525254" y="296787"/>
                  <a:pt x="2635032" y="433812"/>
                </a:cubicBezTo>
                <a:cubicBezTo>
                  <a:pt x="2859393" y="713964"/>
                  <a:pt x="2982935" y="1112094"/>
                  <a:pt x="2982935" y="1554893"/>
                </a:cubicBezTo>
                <a:cubicBezTo>
                  <a:pt x="2982935" y="1731557"/>
                  <a:pt x="2935118" y="1873344"/>
                  <a:pt x="2827963" y="2014661"/>
                </a:cubicBezTo>
                <a:cubicBezTo>
                  <a:pt x="2715879" y="2162485"/>
                  <a:pt x="2547465" y="2298637"/>
                  <a:pt x="2369129" y="2442771"/>
                </a:cubicBezTo>
                <a:cubicBezTo>
                  <a:pt x="2336227" y="2469331"/>
                  <a:pt x="2302237" y="2496831"/>
                  <a:pt x="2268247" y="2524664"/>
                </a:cubicBezTo>
                <a:cubicBezTo>
                  <a:pt x="2192186" y="2586939"/>
                  <a:pt x="2121261" y="2643853"/>
                  <a:pt x="2052930" y="2694193"/>
                </a:cubicBezTo>
                <a:lnTo>
                  <a:pt x="1953421" y="2763672"/>
                </a:lnTo>
                <a:lnTo>
                  <a:pt x="814328" y="2763672"/>
                </a:lnTo>
                <a:lnTo>
                  <a:pt x="704946" y="2685317"/>
                </a:lnTo>
                <a:cubicBezTo>
                  <a:pt x="578653" y="2581245"/>
                  <a:pt x="461419" y="2442922"/>
                  <a:pt x="347327" y="2266711"/>
                </a:cubicBezTo>
                <a:cubicBezTo>
                  <a:pt x="307512" y="2205208"/>
                  <a:pt x="268593" y="2149271"/>
                  <a:pt x="230954" y="2095212"/>
                </a:cubicBezTo>
                <a:cubicBezTo>
                  <a:pt x="74958" y="1871063"/>
                  <a:pt x="0" y="1754495"/>
                  <a:pt x="0" y="1554893"/>
                </a:cubicBezTo>
                <a:cubicBezTo>
                  <a:pt x="0" y="1356701"/>
                  <a:pt x="46984" y="1160921"/>
                  <a:pt x="139546" y="972991"/>
                </a:cubicBezTo>
                <a:cubicBezTo>
                  <a:pt x="230122" y="789150"/>
                  <a:pt x="359617" y="620872"/>
                  <a:pt x="524383" y="472981"/>
                </a:cubicBezTo>
                <a:cubicBezTo>
                  <a:pt x="686332" y="327572"/>
                  <a:pt x="878686" y="207651"/>
                  <a:pt x="1080770" y="126226"/>
                </a:cubicBezTo>
                <a:cubicBezTo>
                  <a:pt x="1288295" y="42456"/>
                  <a:pt x="1499085" y="0"/>
                  <a:pt x="1707059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DF260F44-5337-4D98-A196-BF28D94307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6"/>
            <a:ext cx="4871651" cy="4716849"/>
          </a:xfrm>
          <a:custGeom>
            <a:avLst/>
            <a:gdLst>
              <a:gd name="connsiteX0" fmla="*/ 1855557 w 4888754"/>
              <a:gd name="connsiteY0" fmla="*/ 0 h 4745424"/>
              <a:gd name="connsiteX1" fmla="*/ 3464120 w 4888754"/>
              <a:gd name="connsiteY1" fmla="*/ 0 h 4745424"/>
              <a:gd name="connsiteX2" fmla="*/ 3621403 w 4888754"/>
              <a:gd name="connsiteY2" fmla="*/ 62975 h 4745424"/>
              <a:gd name="connsiteX3" fmla="*/ 4292333 w 4888754"/>
              <a:gd name="connsiteY3" fmla="*/ 588555 h 4745424"/>
              <a:gd name="connsiteX4" fmla="*/ 4888754 w 4888754"/>
              <a:gd name="connsiteY4" fmla="*/ 2450197 h 4745424"/>
              <a:gd name="connsiteX5" fmla="*/ 4623081 w 4888754"/>
              <a:gd name="connsiteY5" fmla="*/ 3213676 h 4745424"/>
              <a:gd name="connsiteX6" fmla="*/ 3836488 w 4888754"/>
              <a:gd name="connsiteY6" fmla="*/ 3924586 h 4745424"/>
              <a:gd name="connsiteX7" fmla="*/ 3663543 w 4888754"/>
              <a:gd name="connsiteY7" fmla="*/ 4060576 h 4745424"/>
              <a:gd name="connsiteX8" fmla="*/ 2242449 w 4888754"/>
              <a:gd name="connsiteY8" fmla="*/ 4745424 h 4745424"/>
              <a:gd name="connsiteX9" fmla="*/ 370446 w 4888754"/>
              <a:gd name="connsiteY9" fmla="*/ 3632225 h 4745424"/>
              <a:gd name="connsiteX10" fmla="*/ 170945 w 4888754"/>
              <a:gd name="connsiteY10" fmla="*/ 3347437 h 4745424"/>
              <a:gd name="connsiteX11" fmla="*/ 77151 w 4888754"/>
              <a:gd name="connsiteY11" fmla="*/ 3215612 h 4745424"/>
              <a:gd name="connsiteX12" fmla="*/ 0 w 4888754"/>
              <a:gd name="connsiteY12" fmla="*/ 3102319 h 4745424"/>
              <a:gd name="connsiteX13" fmla="*/ 0 w 4888754"/>
              <a:gd name="connsiteY13" fmla="*/ 1516168 h 4745424"/>
              <a:gd name="connsiteX14" fmla="*/ 14241 w 4888754"/>
              <a:gd name="connsiteY14" fmla="*/ 1483904 h 4745424"/>
              <a:gd name="connsiteX15" fmla="*/ 673980 w 4888754"/>
              <a:gd name="connsiteY15" fmla="*/ 653598 h 4745424"/>
              <a:gd name="connsiteX16" fmla="*/ 1627813 w 4888754"/>
              <a:gd name="connsiteY16" fmla="*/ 77786 h 474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88754" h="4745424">
                <a:moveTo>
                  <a:pt x="1855557" y="0"/>
                </a:moveTo>
                <a:lnTo>
                  <a:pt x="3464120" y="0"/>
                </a:lnTo>
                <a:lnTo>
                  <a:pt x="3621403" y="62975"/>
                </a:lnTo>
                <a:cubicBezTo>
                  <a:pt x="3878407" y="184151"/>
                  <a:pt x="4104136" y="361015"/>
                  <a:pt x="4292333" y="588555"/>
                </a:cubicBezTo>
                <a:cubicBezTo>
                  <a:pt x="4676963" y="1053769"/>
                  <a:pt x="4888754" y="1714895"/>
                  <a:pt x="4888754" y="2450197"/>
                </a:cubicBezTo>
                <a:cubicBezTo>
                  <a:pt x="4888754" y="2743561"/>
                  <a:pt x="4806780" y="2979009"/>
                  <a:pt x="4623081" y="3213676"/>
                </a:cubicBezTo>
                <a:cubicBezTo>
                  <a:pt x="4430933" y="3459149"/>
                  <a:pt x="4142214" y="3685241"/>
                  <a:pt x="3836488" y="3924586"/>
                </a:cubicBezTo>
                <a:cubicBezTo>
                  <a:pt x="3780082" y="3968691"/>
                  <a:pt x="3721812" y="4014356"/>
                  <a:pt x="3663543" y="4060576"/>
                </a:cubicBezTo>
                <a:cubicBezTo>
                  <a:pt x="3141962" y="4474226"/>
                  <a:pt x="2761284" y="4745424"/>
                  <a:pt x="2242449" y="4745424"/>
                </a:cubicBezTo>
                <a:cubicBezTo>
                  <a:pt x="1451903" y="4745424"/>
                  <a:pt x="892027" y="4412522"/>
                  <a:pt x="370446" y="3632225"/>
                </a:cubicBezTo>
                <a:cubicBezTo>
                  <a:pt x="302191" y="3530094"/>
                  <a:pt x="235470" y="3437208"/>
                  <a:pt x="170945" y="3347437"/>
                </a:cubicBezTo>
                <a:cubicBezTo>
                  <a:pt x="137517" y="3300910"/>
                  <a:pt x="106259" y="3257175"/>
                  <a:pt x="77151" y="3215612"/>
                </a:cubicBezTo>
                <a:lnTo>
                  <a:pt x="0" y="3102319"/>
                </a:lnTo>
                <a:lnTo>
                  <a:pt x="0" y="1516168"/>
                </a:lnTo>
                <a:lnTo>
                  <a:pt x="14241" y="1483904"/>
                </a:lnTo>
                <a:cubicBezTo>
                  <a:pt x="169519" y="1178622"/>
                  <a:pt x="391516" y="899183"/>
                  <a:pt x="673980" y="653598"/>
                </a:cubicBezTo>
                <a:cubicBezTo>
                  <a:pt x="951614" y="412136"/>
                  <a:pt x="1281372" y="212997"/>
                  <a:pt x="1627813" y="7778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A9FFFC8-7E8C-41D1-8178-683D7B3039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61367" y="4226737"/>
            <a:ext cx="2792336" cy="2631279"/>
          </a:xfrm>
          <a:custGeom>
            <a:avLst/>
            <a:gdLst>
              <a:gd name="connsiteX0" fmla="*/ 1597984 w 2792336"/>
              <a:gd name="connsiteY0" fmla="*/ 0 h 2659854"/>
              <a:gd name="connsiteX1" fmla="*/ 2100304 w 2792336"/>
              <a:gd name="connsiteY1" fmla="*/ 107774 h 2659854"/>
              <a:gd name="connsiteX2" fmla="*/ 2466663 w 2792336"/>
              <a:gd name="connsiteY2" fmla="*/ 398557 h 2659854"/>
              <a:gd name="connsiteX3" fmla="*/ 2792336 w 2792336"/>
              <a:gd name="connsiteY3" fmla="*/ 1428533 h 2659854"/>
              <a:gd name="connsiteX4" fmla="*/ 2647267 w 2792336"/>
              <a:gd name="connsiteY4" fmla="*/ 1850936 h 2659854"/>
              <a:gd name="connsiteX5" fmla="*/ 2217750 w 2792336"/>
              <a:gd name="connsiteY5" fmla="*/ 2244256 h 2659854"/>
              <a:gd name="connsiteX6" fmla="*/ 2123315 w 2792336"/>
              <a:gd name="connsiteY6" fmla="*/ 2319494 h 2659854"/>
              <a:gd name="connsiteX7" fmla="*/ 1642263 w 2792336"/>
              <a:gd name="connsiteY7" fmla="*/ 2638851 h 2659854"/>
              <a:gd name="connsiteX8" fmla="*/ 1581420 w 2792336"/>
              <a:gd name="connsiteY8" fmla="*/ 2659854 h 2659854"/>
              <a:gd name="connsiteX9" fmla="*/ 1036524 w 2792336"/>
              <a:gd name="connsiteY9" fmla="*/ 2659854 h 2659854"/>
              <a:gd name="connsiteX10" fmla="*/ 909297 w 2792336"/>
              <a:gd name="connsiteY10" fmla="*/ 2617352 h 2659854"/>
              <a:gd name="connsiteX11" fmla="*/ 325134 w 2792336"/>
              <a:gd name="connsiteY11" fmla="*/ 2082504 h 2659854"/>
              <a:gd name="connsiteX12" fmla="*/ 216197 w 2792336"/>
              <a:gd name="connsiteY12" fmla="*/ 1924942 h 2659854"/>
              <a:gd name="connsiteX13" fmla="*/ 0 w 2792336"/>
              <a:gd name="connsiteY13" fmla="*/ 1428533 h 2659854"/>
              <a:gd name="connsiteX14" fmla="*/ 130629 w 2792336"/>
              <a:gd name="connsiteY14" fmla="*/ 893920 h 2659854"/>
              <a:gd name="connsiteX15" fmla="*/ 490877 w 2792336"/>
              <a:gd name="connsiteY15" fmla="*/ 434543 h 2659854"/>
              <a:gd name="connsiteX16" fmla="*/ 1011713 w 2792336"/>
              <a:gd name="connsiteY16" fmla="*/ 115969 h 2659854"/>
              <a:gd name="connsiteX17" fmla="*/ 1597984 w 2792336"/>
              <a:gd name="connsiteY17" fmla="*/ 0 h 265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92336" h="2659854">
                <a:moveTo>
                  <a:pt x="1597984" y="0"/>
                </a:moveTo>
                <a:cubicBezTo>
                  <a:pt x="1781583" y="0"/>
                  <a:pt x="1950561" y="36294"/>
                  <a:pt x="2100304" y="107774"/>
                </a:cubicBezTo>
                <a:cubicBezTo>
                  <a:pt x="2240641" y="174816"/>
                  <a:pt x="2363899" y="272668"/>
                  <a:pt x="2466663" y="398557"/>
                </a:cubicBezTo>
                <a:cubicBezTo>
                  <a:pt x="2676688" y="655943"/>
                  <a:pt x="2792336" y="1021718"/>
                  <a:pt x="2792336" y="1428533"/>
                </a:cubicBezTo>
                <a:cubicBezTo>
                  <a:pt x="2792336" y="1590840"/>
                  <a:pt x="2747575" y="1721104"/>
                  <a:pt x="2647267" y="1850936"/>
                </a:cubicBezTo>
                <a:cubicBezTo>
                  <a:pt x="2542344" y="1986747"/>
                  <a:pt x="2384692" y="2111835"/>
                  <a:pt x="2217750" y="2244256"/>
                </a:cubicBezTo>
                <a:cubicBezTo>
                  <a:pt x="2186951" y="2268658"/>
                  <a:pt x="2155132" y="2293922"/>
                  <a:pt x="2123315" y="2319494"/>
                </a:cubicBezTo>
                <a:cubicBezTo>
                  <a:pt x="1945311" y="2462529"/>
                  <a:pt x="1797361" y="2574778"/>
                  <a:pt x="1642263" y="2638851"/>
                </a:cubicBezTo>
                <a:lnTo>
                  <a:pt x="1581420" y="2659854"/>
                </a:lnTo>
                <a:lnTo>
                  <a:pt x="1036524" y="2659854"/>
                </a:lnTo>
                <a:lnTo>
                  <a:pt x="909297" y="2617352"/>
                </a:lnTo>
                <a:cubicBezTo>
                  <a:pt x="689311" y="2525449"/>
                  <a:pt x="503138" y="2352322"/>
                  <a:pt x="325134" y="2082504"/>
                </a:cubicBezTo>
                <a:cubicBezTo>
                  <a:pt x="287863" y="2025998"/>
                  <a:pt x="251430" y="1974608"/>
                  <a:pt x="216197" y="1924942"/>
                </a:cubicBezTo>
                <a:cubicBezTo>
                  <a:pt x="70168" y="1719008"/>
                  <a:pt x="0" y="1611913"/>
                  <a:pt x="0" y="1428533"/>
                </a:cubicBezTo>
                <a:cubicBezTo>
                  <a:pt x="0" y="1246447"/>
                  <a:pt x="43982" y="1066577"/>
                  <a:pt x="130629" y="893920"/>
                </a:cubicBezTo>
                <a:cubicBezTo>
                  <a:pt x="215418" y="725019"/>
                  <a:pt x="336638" y="570416"/>
                  <a:pt x="490877" y="434543"/>
                </a:cubicBezTo>
                <a:cubicBezTo>
                  <a:pt x="642478" y="300951"/>
                  <a:pt x="822541" y="190776"/>
                  <a:pt x="1011713" y="115969"/>
                </a:cubicBezTo>
                <a:cubicBezTo>
                  <a:pt x="1205978" y="39006"/>
                  <a:pt x="1403299" y="0"/>
                  <a:pt x="1597984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1AF89E8-16D8-4AEA-A8C2-5E0D4C9E3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258" y="2425148"/>
            <a:ext cx="4744095" cy="352430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Footer Placeholder 4">
            <a:extLst>
              <a:ext uri="{FF2B5EF4-FFF2-40B4-BE49-F238E27FC236}">
                <a16:creationId xmlns:a16="http://schemas.microsoft.com/office/drawing/2014/main" id="{0175CA32-28D6-4BB4-A489-25BCF1FA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6258" y="6170629"/>
            <a:ext cx="2323057" cy="457077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3" name="Date Placeholder 9">
            <a:extLst>
              <a:ext uri="{FF2B5EF4-FFF2-40B4-BE49-F238E27FC236}">
                <a16:creationId xmlns:a16="http://schemas.microsoft.com/office/drawing/2014/main" id="{54B934F8-4435-4C62-828F-03DB7892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3872" y="6172200"/>
            <a:ext cx="1404608" cy="455490"/>
          </a:xfrm>
        </p:spPr>
        <p:txBody>
          <a:bodyPr/>
          <a:lstStyle/>
          <a:p>
            <a:pPr algn="r"/>
            <a:r>
              <a:rPr lang="en-US"/>
              <a:t>2/3/20XX</a:t>
            </a:r>
          </a:p>
        </p:txBody>
      </p:sp>
      <p:sp>
        <p:nvSpPr>
          <p:cNvPr id="12" name="Slide Number Placeholder 31">
            <a:extLst>
              <a:ext uri="{FF2B5EF4-FFF2-40B4-BE49-F238E27FC236}">
                <a16:creationId xmlns:a16="http://schemas.microsoft.com/office/drawing/2014/main" id="{47BB9980-A5D8-4B6F-A2F5-5E4BE209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2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66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415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1" y="2438415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2/3/20XX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1" name="Slide Number Placeholder 31">
            <a:extLst>
              <a:ext uri="{FF2B5EF4-FFF2-40B4-BE49-F238E27FC236}">
                <a16:creationId xmlns:a16="http://schemas.microsoft.com/office/drawing/2014/main" id="{38A6D074-7013-4944-89F6-2481F7DCE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2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4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2/3/20XX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31">
            <a:extLst>
              <a:ext uri="{FF2B5EF4-FFF2-40B4-BE49-F238E27FC236}">
                <a16:creationId xmlns:a16="http://schemas.microsoft.com/office/drawing/2014/main" id="{26063765-A16A-406C-B56F-0D4AEC51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2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3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3C76B81-402B-4E5D-8078-908DB1F2DD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595" y="0"/>
            <a:ext cx="7212415" cy="6858000"/>
          </a:xfrm>
          <a:custGeom>
            <a:avLst/>
            <a:gdLst>
              <a:gd name="connsiteX0" fmla="*/ 1494409 w 7212414"/>
              <a:gd name="connsiteY0" fmla="*/ 0 h 6858000"/>
              <a:gd name="connsiteX1" fmla="*/ 7212414 w 7212414"/>
              <a:gd name="connsiteY1" fmla="*/ 0 h 6858000"/>
              <a:gd name="connsiteX2" fmla="*/ 7212414 w 7212414"/>
              <a:gd name="connsiteY2" fmla="*/ 6858000 h 6858000"/>
              <a:gd name="connsiteX3" fmla="*/ 238313 w 7212414"/>
              <a:gd name="connsiteY3" fmla="*/ 6858000 h 6858000"/>
              <a:gd name="connsiteX4" fmla="*/ 251264 w 7212414"/>
              <a:gd name="connsiteY4" fmla="*/ 6849373 h 6858000"/>
              <a:gd name="connsiteX5" fmla="*/ 776282 w 7212414"/>
              <a:gd name="connsiteY5" fmla="*/ 6451411 h 6858000"/>
              <a:gd name="connsiteX6" fmla="*/ 2741607 w 7212414"/>
              <a:gd name="connsiteY6" fmla="*/ 3678515 h 6858000"/>
              <a:gd name="connsiteX7" fmla="*/ 1521342 w 7212414"/>
              <a:gd name="connsiteY7" fmla="*/ 24338 h 6858000"/>
              <a:gd name="connsiteX8" fmla="*/ 879874 w 7212414"/>
              <a:gd name="connsiteY8" fmla="*/ 0 h 6858000"/>
              <a:gd name="connsiteX9" fmla="*/ 1477051 w 7212414"/>
              <a:gd name="connsiteY9" fmla="*/ 0 h 6858000"/>
              <a:gd name="connsiteX10" fmla="*/ 1503062 w 7212414"/>
              <a:gd name="connsiteY10" fmla="*/ 23504 h 6858000"/>
              <a:gd name="connsiteX11" fmla="*/ 2723328 w 7212414"/>
              <a:gd name="connsiteY11" fmla="*/ 3677682 h 6858000"/>
              <a:gd name="connsiteX12" fmla="*/ 758003 w 7212414"/>
              <a:gd name="connsiteY12" fmla="*/ 6450578 h 6858000"/>
              <a:gd name="connsiteX13" fmla="*/ 232984 w 7212414"/>
              <a:gd name="connsiteY13" fmla="*/ 6848540 h 6858000"/>
              <a:gd name="connsiteX14" fmla="*/ 218782 w 7212414"/>
              <a:gd name="connsiteY14" fmla="*/ 6858000 h 6858000"/>
              <a:gd name="connsiteX15" fmla="*/ 0 w 7212414"/>
              <a:gd name="connsiteY15" fmla="*/ 6858000 h 6858000"/>
              <a:gd name="connsiteX16" fmla="*/ 105163 w 7212414"/>
              <a:gd name="connsiteY16" fmla="*/ 6785068 h 6858000"/>
              <a:gd name="connsiteX17" fmla="*/ 621812 w 7212414"/>
              <a:gd name="connsiteY17" fmla="*/ 6378742 h 6858000"/>
              <a:gd name="connsiteX18" fmla="*/ 2496161 w 7212414"/>
              <a:gd name="connsiteY18" fmla="*/ 3621913 h 6858000"/>
              <a:gd name="connsiteX19" fmla="*/ 895263 w 7212414"/>
              <a:gd name="connsiteY19" fmla="*/ 10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212414" h="6858000">
                <a:moveTo>
                  <a:pt x="1494409" y="0"/>
                </a:moveTo>
                <a:lnTo>
                  <a:pt x="7212414" y="0"/>
                </a:lnTo>
                <a:lnTo>
                  <a:pt x="7212414" y="6858000"/>
                </a:lnTo>
                <a:lnTo>
                  <a:pt x="238313" y="6858000"/>
                </a:lnTo>
                <a:lnTo>
                  <a:pt x="251264" y="6849373"/>
                </a:lnTo>
                <a:cubicBezTo>
                  <a:pt x="427471" y="6724853"/>
                  <a:pt x="601037" y="6589587"/>
                  <a:pt x="776282" y="6451411"/>
                </a:cubicBezTo>
                <a:cubicBezTo>
                  <a:pt x="1738612" y="5692656"/>
                  <a:pt x="2677854" y="5076606"/>
                  <a:pt x="2741607" y="3678515"/>
                </a:cubicBezTo>
                <a:cubicBezTo>
                  <a:pt x="2809404" y="2191755"/>
                  <a:pt x="2375613" y="855667"/>
                  <a:pt x="1521342" y="24338"/>
                </a:cubicBezTo>
                <a:close/>
                <a:moveTo>
                  <a:pt x="879874" y="0"/>
                </a:moveTo>
                <a:lnTo>
                  <a:pt x="1477051" y="0"/>
                </a:lnTo>
                <a:lnTo>
                  <a:pt x="1503062" y="23504"/>
                </a:lnTo>
                <a:cubicBezTo>
                  <a:pt x="2357333" y="854834"/>
                  <a:pt x="2791125" y="2190921"/>
                  <a:pt x="2723328" y="3677682"/>
                </a:cubicBezTo>
                <a:cubicBezTo>
                  <a:pt x="2659574" y="5075773"/>
                  <a:pt x="1720332" y="5691822"/>
                  <a:pt x="758003" y="6450578"/>
                </a:cubicBezTo>
                <a:cubicBezTo>
                  <a:pt x="582758" y="6588754"/>
                  <a:pt x="409191" y="6724020"/>
                  <a:pt x="232984" y="6848540"/>
                </a:cubicBezTo>
                <a:lnTo>
                  <a:pt x="218782" y="6858000"/>
                </a:lnTo>
                <a:lnTo>
                  <a:pt x="0" y="6858000"/>
                </a:lnTo>
                <a:lnTo>
                  <a:pt x="105163" y="6785068"/>
                </a:lnTo>
                <a:cubicBezTo>
                  <a:pt x="278981" y="6657407"/>
                  <a:pt x="449608" y="6519512"/>
                  <a:pt x="621812" y="6378742"/>
                </a:cubicBezTo>
                <a:cubicBezTo>
                  <a:pt x="1567436" y="5605738"/>
                  <a:pt x="2496161" y="4971185"/>
                  <a:pt x="2496161" y="3621913"/>
                </a:cubicBezTo>
                <a:cubicBezTo>
                  <a:pt x="2496161" y="2091411"/>
                  <a:pt x="1922425" y="751075"/>
                  <a:pt x="895263" y="10445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5F199FA-581E-485F-8470-9B9F10DBBD26}"/>
              </a:ext>
            </a:extLst>
          </p:cNvPr>
          <p:cNvSpPr/>
          <p:nvPr userDrawn="1"/>
        </p:nvSpPr>
        <p:spPr>
          <a:xfrm>
            <a:off x="519836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9DFE2504-DE79-4AC0-BD70-A3F274715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715" y="1346268"/>
            <a:ext cx="5274860" cy="3066706"/>
          </a:xfrm>
        </p:spPr>
        <p:txBody>
          <a:bodyPr anchor="b"/>
          <a:lstStyle>
            <a:lvl1pPr>
              <a:defRPr sz="6000" spc="0"/>
            </a:lvl1pPr>
          </a:lstStyle>
          <a:p>
            <a:r>
              <a:rPr lang="en-US" sz="6000"/>
              <a:t>Click to edit Master title style</a:t>
            </a:r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F51F0DB4-631C-4CFA-B7CD-271E701A3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712" y="4412974"/>
            <a:ext cx="4162357" cy="1576188"/>
          </a:xfrm>
        </p:spPr>
        <p:txBody>
          <a:bodyPr anchor="t"/>
          <a:lstStyle>
            <a:lvl1pPr>
              <a:defRPr strike="noStrike"/>
            </a:lvl1pPr>
          </a:lstStyle>
          <a:p>
            <a:r>
              <a:rPr lang="en-US" b="0"/>
              <a:t>Click to edit Master subtitle style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DD4E4E3-A06F-4EA0-9228-3B72D4CE6A1B}"/>
              </a:ext>
            </a:extLst>
          </p:cNvPr>
          <p:cNvSpPr/>
          <p:nvPr userDrawn="1"/>
        </p:nvSpPr>
        <p:spPr>
          <a:xfrm>
            <a:off x="4648080" y="0"/>
            <a:ext cx="2827669" cy="6858000"/>
          </a:xfrm>
          <a:custGeom>
            <a:avLst/>
            <a:gdLst>
              <a:gd name="connsiteX0" fmla="*/ 952351 w 2827669"/>
              <a:gd name="connsiteY0" fmla="*/ 0 h 6858000"/>
              <a:gd name="connsiteX1" fmla="*/ 1298165 w 2827669"/>
              <a:gd name="connsiteY1" fmla="*/ 0 h 6858000"/>
              <a:gd name="connsiteX2" fmla="*/ 1414021 w 2827669"/>
              <a:gd name="connsiteY2" fmla="*/ 91085 h 6858000"/>
              <a:gd name="connsiteX3" fmla="*/ 2827669 w 2827669"/>
              <a:gd name="connsiteY3" fmla="*/ 3590451 h 6858000"/>
              <a:gd name="connsiteX4" fmla="*/ 953320 w 2827669"/>
              <a:gd name="connsiteY4" fmla="*/ 6374083 h 6858000"/>
              <a:gd name="connsiteX5" fmla="*/ 436671 w 2827669"/>
              <a:gd name="connsiteY5" fmla="*/ 6784359 h 6858000"/>
              <a:gd name="connsiteX6" fmla="*/ 331508 w 2827669"/>
              <a:gd name="connsiteY6" fmla="*/ 6858000 h 6858000"/>
              <a:gd name="connsiteX7" fmla="*/ 0 w 2827669"/>
              <a:gd name="connsiteY7" fmla="*/ 6858000 h 6858000"/>
              <a:gd name="connsiteX8" fmla="*/ 92067 w 2827669"/>
              <a:gd name="connsiteY8" fmla="*/ 6794395 h 6858000"/>
              <a:gd name="connsiteX9" fmla="*/ 615750 w 2827669"/>
              <a:gd name="connsiteY9" fmla="*/ 6384118 h 6858000"/>
              <a:gd name="connsiteX10" fmla="*/ 2515617 w 2827669"/>
              <a:gd name="connsiteY10" fmla="*/ 3600487 h 6858000"/>
              <a:gd name="connsiteX11" fmla="*/ 1082723 w 2827669"/>
              <a:gd name="connsiteY11" fmla="*/ 1011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7669" h="6858000">
                <a:moveTo>
                  <a:pt x="952351" y="0"/>
                </a:moveTo>
                <a:lnTo>
                  <a:pt x="1298165" y="0"/>
                </a:lnTo>
                <a:lnTo>
                  <a:pt x="1414021" y="91085"/>
                </a:lnTo>
                <a:cubicBezTo>
                  <a:pt x="2323409" y="861623"/>
                  <a:pt x="2827669" y="2141656"/>
                  <a:pt x="2827669" y="3590451"/>
                </a:cubicBezTo>
                <a:cubicBezTo>
                  <a:pt x="2827669" y="4952841"/>
                  <a:pt x="1898944" y="5593563"/>
                  <a:pt x="953320" y="6374083"/>
                </a:cubicBezTo>
                <a:cubicBezTo>
                  <a:pt x="781116" y="6516221"/>
                  <a:pt x="610489" y="6655457"/>
                  <a:pt x="436671" y="6784359"/>
                </a:cubicBezTo>
                <a:lnTo>
                  <a:pt x="331508" y="6858000"/>
                </a:lnTo>
                <a:lnTo>
                  <a:pt x="0" y="6858000"/>
                </a:lnTo>
                <a:lnTo>
                  <a:pt x="92067" y="6794395"/>
                </a:lnTo>
                <a:cubicBezTo>
                  <a:pt x="268252" y="6665493"/>
                  <a:pt x="441202" y="6526257"/>
                  <a:pt x="615750" y="6384118"/>
                </a:cubicBezTo>
                <a:cubicBezTo>
                  <a:pt x="1574248" y="5603599"/>
                  <a:pt x="2515617" y="4962877"/>
                  <a:pt x="2515617" y="3600487"/>
                </a:cubicBezTo>
                <a:cubicBezTo>
                  <a:pt x="2515617" y="2151691"/>
                  <a:pt x="2004492" y="871659"/>
                  <a:pt x="1082723" y="1011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30367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2/3/20XX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31">
            <a:extLst>
              <a:ext uri="{FF2B5EF4-FFF2-40B4-BE49-F238E27FC236}">
                <a16:creationId xmlns:a16="http://schemas.microsoft.com/office/drawing/2014/main" id="{ABC4236E-DEC6-461F-9145-45973B27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2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7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9" y="640083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96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9" y="3223819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9" y="6170491"/>
            <a:ext cx="2214323" cy="457200"/>
          </a:xfrm>
        </p:spPr>
        <p:txBody>
          <a:bodyPr/>
          <a:lstStyle/>
          <a:p>
            <a:r>
              <a:rPr lang="en-US"/>
              <a:t>2/3/20XX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1" name="Slide Number Placeholder 31">
            <a:extLst>
              <a:ext uri="{FF2B5EF4-FFF2-40B4-BE49-F238E27FC236}">
                <a16:creationId xmlns:a16="http://schemas.microsoft.com/office/drawing/2014/main" id="{943D328A-FC72-4F5E-A189-C3B73007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2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12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8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13" y="6629400"/>
            <a:ext cx="10006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7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0259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309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291" indent="-210291" algn="l" defTabSz="914309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869" indent="-155432" algn="l" defTabSz="914309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590" indent="-155432" algn="l" defTabSz="914309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165" indent="-155432" algn="l" defTabSz="914309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744" indent="-155432" algn="l" defTabSz="914309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321" indent="-155432" algn="l" defTabSz="914309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0896" indent="-155432" algn="l" defTabSz="914309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475" indent="-155432" algn="l" defTabSz="914309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051" indent="-155432" algn="l" defTabSz="914309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1" y="442236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9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2/3/20XX</a:t>
            </a:r>
            <a:endParaRPr lang="en-US" spc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23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Sample Footer Text</a:t>
            </a:r>
            <a:endParaRPr lang="en-US" spc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8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hdr="0"/>
  <p:txStyles>
    <p:titleStyle>
      <a:lvl1pPr algn="l" defTabSz="914309" rtl="0" eaLnBrk="1" latinLnBrk="0" hangingPunct="1">
        <a:lnSpc>
          <a:spcPct val="130000"/>
        </a:lnSpc>
        <a:spcBef>
          <a:spcPct val="0"/>
        </a:spcBef>
        <a:buNone/>
        <a:defRPr sz="3200" b="1" kern="1200" spc="1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309" rtl="0" eaLnBrk="1" latinLnBrk="0" hangingPunct="1">
        <a:lnSpc>
          <a:spcPct val="140000"/>
        </a:lnSpc>
        <a:spcBef>
          <a:spcPts val="931"/>
        </a:spcBef>
        <a:buFont typeface="Corbel" panose="020B0503020204020204" pitchFamily="34" charset="0"/>
        <a:buNone/>
        <a:defRPr sz="1800" b="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309" rtl="0" eaLnBrk="1" latinLnBrk="0" hangingPunct="1">
        <a:lnSpc>
          <a:spcPct val="140000"/>
        </a:lnSpc>
        <a:spcBef>
          <a:spcPts val="931"/>
        </a:spcBef>
        <a:buFont typeface="Corbel" panose="020B0503020204020204" pitchFamily="34" charset="0"/>
        <a:buNone/>
        <a:defRPr sz="16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08" algn="l" defTabSz="914309" rtl="0" eaLnBrk="1" latinLnBrk="0" hangingPunct="1">
        <a:lnSpc>
          <a:spcPct val="140000"/>
        </a:lnSpc>
        <a:spcBef>
          <a:spcPts val="931"/>
        </a:spcBef>
        <a:buFont typeface="Corbel" panose="020B0503020204020204" pitchFamily="34" charset="0"/>
        <a:buChar char="–"/>
        <a:defRPr sz="1400" i="1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08" algn="l" defTabSz="914309" rtl="0" eaLnBrk="1" latinLnBrk="0" hangingPunct="1">
        <a:lnSpc>
          <a:spcPct val="140000"/>
        </a:lnSpc>
        <a:spcBef>
          <a:spcPts val="931"/>
        </a:spcBef>
        <a:buFont typeface="Corbel" panose="020B0503020204020204" pitchFamily="34" charset="0"/>
        <a:buChar char="–"/>
        <a:defRPr sz="14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08" algn="l" defTabSz="914309" rtl="0" eaLnBrk="1" latinLnBrk="0" hangingPunct="1">
        <a:lnSpc>
          <a:spcPct val="140000"/>
        </a:lnSpc>
        <a:spcBef>
          <a:spcPts val="931"/>
        </a:spcBef>
        <a:buFont typeface="Corbel" panose="020B0503020204020204" pitchFamily="34" charset="0"/>
        <a:buChar char="–"/>
        <a:defRPr sz="1400" i="1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048" indent="-320008" algn="l" defTabSz="914309" rtl="0" eaLnBrk="1" latinLnBrk="0" hangingPunct="1">
        <a:lnSpc>
          <a:spcPct val="111000"/>
        </a:lnSpc>
        <a:spcBef>
          <a:spcPts val="931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056" indent="-320008" algn="l" defTabSz="914309" rtl="0" eaLnBrk="1" latinLnBrk="0" hangingPunct="1">
        <a:lnSpc>
          <a:spcPct val="111000"/>
        </a:lnSpc>
        <a:spcBef>
          <a:spcPts val="931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064" indent="-320008" algn="l" defTabSz="914309" rtl="0" eaLnBrk="1" latinLnBrk="0" hangingPunct="1">
        <a:lnSpc>
          <a:spcPct val="111000"/>
        </a:lnSpc>
        <a:spcBef>
          <a:spcPts val="931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072" indent="-320008" algn="l" defTabSz="914309" rtl="0" eaLnBrk="1" latinLnBrk="0" hangingPunct="1">
        <a:lnSpc>
          <a:spcPct val="111000"/>
        </a:lnSpc>
        <a:spcBef>
          <a:spcPts val="931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600" dirty="0"/>
              <a:t>Agriculture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506B197-717C-404B-923A-A2EB3ACDB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901" y="63773"/>
            <a:ext cx="3432048" cy="18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C9FABD-ACCC-4EC1-A2AA-85288E0F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51" y="442913"/>
            <a:ext cx="5271804" cy="1639888"/>
          </a:xfrm>
        </p:spPr>
        <p:txBody>
          <a:bodyPr anchor="b">
            <a:normAutofit/>
          </a:bodyPr>
          <a:lstStyle/>
          <a:p>
            <a:r>
              <a:rPr lang="en-US" sz="3600" dirty="0">
                <a:latin typeface="Meiryo"/>
              </a:rPr>
              <a:t>Introduction</a:t>
            </a:r>
            <a:endParaRPr lang="en-US" sz="3600" dirty="0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A68B8CED-601B-4E93-842C-3FBB25F07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67" y="2312993"/>
            <a:ext cx="6022876" cy="3653097"/>
          </a:xfrm>
        </p:spPr>
        <p:txBody>
          <a:bodyPr>
            <a:noAutofit/>
          </a:bodyPr>
          <a:lstStyle/>
          <a:p>
            <a:pPr marL="285724" indent="-285724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Meiryo"/>
              </a:rPr>
              <a:t>What is agriculture?</a:t>
            </a:r>
          </a:p>
          <a:p>
            <a:pPr marL="285724" indent="-285724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Meiryo"/>
              </a:rPr>
              <a:t>What products do we get from agriculture?</a:t>
            </a:r>
          </a:p>
          <a:p>
            <a:pPr marL="285724" indent="-285724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Meiryo"/>
              </a:rPr>
              <a:t>Is agriculture important to your everyday life? Why or why not?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65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9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33" y="0"/>
            <a:ext cx="2536435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1" name="Picture 60" descr="Plants in a field">
            <a:extLst>
              <a:ext uri="{FF2B5EF4-FFF2-40B4-BE49-F238E27FC236}">
                <a16:creationId xmlns:a16="http://schemas.microsoft.com/office/drawing/2014/main" id="{7656775E-998B-6AC2-48DC-AAE2B3EC7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37" r="27612" b="-1"/>
          <a:stretch/>
        </p:blipFill>
        <p:spPr>
          <a:xfrm>
            <a:off x="7203894" y="22"/>
            <a:ext cx="4988119" cy="6857991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145B0-3A53-4B9E-8CBB-DCEAFA6ED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3744" y="6170491"/>
            <a:ext cx="1188720" cy="45720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AEF9944-A4F6-4C59-AEBD-678D6480B8EA}" type="slidenum"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49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25DEDD5-30B7-4040-BAD5-B964E0635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490" y="1338315"/>
            <a:ext cx="4937760" cy="4937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985" y="186479"/>
            <a:ext cx="5299587" cy="1266091"/>
          </a:xfrm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en-US" dirty="0"/>
              <a:t>What is Agriculture?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2AE3EF-C217-7B49-BEE6-967B63E1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453933"/>
            <a:ext cx="640080" cy="365125"/>
          </a:xfrm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3</a:t>
            </a:r>
          </a:p>
        </p:txBody>
      </p:sp>
      <p:graphicFrame>
        <p:nvGraphicFramePr>
          <p:cNvPr id="76" name="Content Placeholder 2" descr="Icon Smart Art graphic">
            <a:extLst>
              <a:ext uri="{FF2B5EF4-FFF2-40B4-BE49-F238E27FC236}">
                <a16:creationId xmlns:a16="http://schemas.microsoft.com/office/drawing/2014/main" id="{F6689467-90E9-3D40-8EC6-DF4B0D9B384A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418066" y="1377572"/>
          <a:ext cx="5299585" cy="490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496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dgm id="{D5B4F75B-F23E-458D-8503-2D17FB11A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>
                                            <p:graphicEl>
                                              <a:dgm id="{D5B4F75B-F23E-458D-8503-2D17FB11A7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dgm id="{7BE66FA6-753F-4634-847C-3776E08D4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>
                                            <p:graphicEl>
                                              <a:dgm id="{7BE66FA6-753F-4634-847C-3776E08D4B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dgm id="{8B3907AB-9FCD-4D59-B68F-4F73F035F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>
                                            <p:graphicEl>
                                              <a:dgm id="{8B3907AB-9FCD-4D59-B68F-4F73F035FE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dgm id="{BF46F64E-08D3-4401-971A-A37980929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>
                                            <p:graphicEl>
                                              <a:dgm id="{BF46F64E-08D3-4401-971A-A37980929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dgm id="{0F6BAAF8-CB60-4B3A-8B7F-F03607707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>
                                            <p:graphicEl>
                                              <a:dgm id="{0F6BAAF8-CB60-4B3A-8B7F-F03607707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dgm id="{733FAF41-DF03-485F-8F06-C142970A5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>
                                            <p:graphicEl>
                                              <a:dgm id="{733FAF41-DF03-485F-8F06-C142970A54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dgm id="{AFB2F689-BE38-4D4D-BBC2-8CA8AEAAD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>
                                            <p:graphicEl>
                                              <a:dgm id="{AFB2F689-BE38-4D4D-BBC2-8CA8AEAAD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dgm id="{37FC968D-54D8-4E5B-AA68-7BB356A06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>
                                            <p:graphicEl>
                                              <a:dgm id="{37FC968D-54D8-4E5B-AA68-7BB356A061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dgm id="{73BA3BD0-B804-40ED-B730-B739330E1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>
                                            <p:graphicEl>
                                              <a:dgm id="{73BA3BD0-B804-40ED-B730-B739330E17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87</Words>
  <Application>Microsoft Office PowerPoint</Application>
  <PresentationFormat>Widescreen</PresentationFormat>
  <Paragraphs>13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Meiryo</vt:lpstr>
      <vt:lpstr>Aptos</vt:lpstr>
      <vt:lpstr>Arial</vt:lpstr>
      <vt:lpstr>Calibri</vt:lpstr>
      <vt:lpstr>Corbel</vt:lpstr>
      <vt:lpstr>Ecology 16x9</vt:lpstr>
      <vt:lpstr>SketchLinesVTI</vt:lpstr>
      <vt:lpstr>Agriculture</vt:lpstr>
      <vt:lpstr>Introduction</vt:lpstr>
      <vt:lpstr>What is Agriculture?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Osho, Tinuola Mary</dc:creator>
  <cp:lastModifiedBy>Osho, Tinuola Mary</cp:lastModifiedBy>
  <cp:revision>1</cp:revision>
  <dcterms:created xsi:type="dcterms:W3CDTF">2024-10-18T17:21:50Z</dcterms:created>
  <dcterms:modified xsi:type="dcterms:W3CDTF">2024-10-18T17:45:23Z</dcterms:modified>
</cp:coreProperties>
</file>