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7"/>
  </p:notesMasterIdLst>
  <p:sldIdLst>
    <p:sldId id="257" r:id="rId3"/>
    <p:sldId id="421" r:id="rId4"/>
    <p:sldId id="428" r:id="rId5"/>
    <p:sldId id="39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FAC5CF-7019-4AFC-A108-90C51C8C9AB5}" v="2" dt="2024-10-18T17:43:48.5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sho, Tinuola Mary" userId="6faacf00-0bec-4946-b30b-c68acb883735" providerId="ADAL" clId="{68FAC5CF-7019-4AFC-A108-90C51C8C9AB5}"/>
    <pc:docChg chg="delSld delMainMaster">
      <pc:chgData name="Osho, Tinuola Mary" userId="6faacf00-0bec-4946-b30b-c68acb883735" providerId="ADAL" clId="{68FAC5CF-7019-4AFC-A108-90C51C8C9AB5}" dt="2024-10-18T17:44:05.623" v="3" actId="47"/>
      <pc:docMkLst>
        <pc:docMk/>
      </pc:docMkLst>
      <pc:sldChg chg="del">
        <pc:chgData name="Osho, Tinuola Mary" userId="6faacf00-0bec-4946-b30b-c68acb883735" providerId="ADAL" clId="{68FAC5CF-7019-4AFC-A108-90C51C8C9AB5}" dt="2024-10-18T17:43:52.922" v="1" actId="47"/>
        <pc:sldMkLst>
          <pc:docMk/>
          <pc:sldMk cId="3789343957" sldId="260"/>
        </pc:sldMkLst>
      </pc:sldChg>
      <pc:sldChg chg="del">
        <pc:chgData name="Osho, Tinuola Mary" userId="6faacf00-0bec-4946-b30b-c68acb883735" providerId="ADAL" clId="{68FAC5CF-7019-4AFC-A108-90C51C8C9AB5}" dt="2024-10-18T17:44:05.623" v="3" actId="47"/>
        <pc:sldMkLst>
          <pc:docMk/>
          <pc:sldMk cId="3029387186" sldId="261"/>
        </pc:sldMkLst>
      </pc:sldChg>
      <pc:sldChg chg="del">
        <pc:chgData name="Osho, Tinuola Mary" userId="6faacf00-0bec-4946-b30b-c68acb883735" providerId="ADAL" clId="{68FAC5CF-7019-4AFC-A108-90C51C8C9AB5}" dt="2024-10-18T17:24:14.267" v="0" actId="47"/>
        <pc:sldMkLst>
          <pc:docMk/>
          <pc:sldMk cId="290544734" sldId="397"/>
        </pc:sldMkLst>
      </pc:sldChg>
      <pc:sldChg chg="del">
        <pc:chgData name="Osho, Tinuola Mary" userId="6faacf00-0bec-4946-b30b-c68acb883735" providerId="ADAL" clId="{68FAC5CF-7019-4AFC-A108-90C51C8C9AB5}" dt="2024-10-18T17:24:14.267" v="0" actId="47"/>
        <pc:sldMkLst>
          <pc:docMk/>
          <pc:sldMk cId="2077135139" sldId="421"/>
        </pc:sldMkLst>
      </pc:sldChg>
      <pc:sldChg chg="del">
        <pc:chgData name="Osho, Tinuola Mary" userId="6faacf00-0bec-4946-b30b-c68acb883735" providerId="ADAL" clId="{68FAC5CF-7019-4AFC-A108-90C51C8C9AB5}" dt="2024-10-18T17:24:14.267" v="0" actId="47"/>
        <pc:sldMkLst>
          <pc:docMk/>
          <pc:sldMk cId="1819228440" sldId="428"/>
        </pc:sldMkLst>
      </pc:sldChg>
      <pc:sldChg chg="del">
        <pc:chgData name="Osho, Tinuola Mary" userId="6faacf00-0bec-4946-b30b-c68acb883735" providerId="ADAL" clId="{68FAC5CF-7019-4AFC-A108-90C51C8C9AB5}" dt="2024-10-18T17:43:57.324" v="2" actId="47"/>
        <pc:sldMkLst>
          <pc:docMk/>
          <pc:sldMk cId="504548174" sldId="431"/>
        </pc:sldMkLst>
      </pc:sldChg>
      <pc:sldMasterChg chg="del delSldLayout">
        <pc:chgData name="Osho, Tinuola Mary" userId="6faacf00-0bec-4946-b30b-c68acb883735" providerId="ADAL" clId="{68FAC5CF-7019-4AFC-A108-90C51C8C9AB5}" dt="2024-10-18T17:24:14.267" v="0" actId="47"/>
        <pc:sldMasterMkLst>
          <pc:docMk/>
          <pc:sldMasterMk cId="1189192731" sldId="2147483662"/>
        </pc:sldMasterMkLst>
        <pc:sldLayoutChg chg="del">
          <pc:chgData name="Osho, Tinuola Mary" userId="6faacf00-0bec-4946-b30b-c68acb883735" providerId="ADAL" clId="{68FAC5CF-7019-4AFC-A108-90C51C8C9AB5}" dt="2024-10-18T17:24:14.267" v="0" actId="47"/>
          <pc:sldLayoutMkLst>
            <pc:docMk/>
            <pc:sldMasterMk cId="1189192731" sldId="2147483662"/>
            <pc:sldLayoutMk cId="1830810570" sldId="2147483663"/>
          </pc:sldLayoutMkLst>
        </pc:sldLayoutChg>
        <pc:sldLayoutChg chg="del">
          <pc:chgData name="Osho, Tinuola Mary" userId="6faacf00-0bec-4946-b30b-c68acb883735" providerId="ADAL" clId="{68FAC5CF-7019-4AFC-A108-90C51C8C9AB5}" dt="2024-10-18T17:24:14.267" v="0" actId="47"/>
          <pc:sldLayoutMkLst>
            <pc:docMk/>
            <pc:sldMasterMk cId="1189192731" sldId="2147483662"/>
            <pc:sldLayoutMk cId="3307527986" sldId="2147483664"/>
          </pc:sldLayoutMkLst>
        </pc:sldLayoutChg>
        <pc:sldLayoutChg chg="del">
          <pc:chgData name="Osho, Tinuola Mary" userId="6faacf00-0bec-4946-b30b-c68acb883735" providerId="ADAL" clId="{68FAC5CF-7019-4AFC-A108-90C51C8C9AB5}" dt="2024-10-18T17:24:14.267" v="0" actId="47"/>
          <pc:sldLayoutMkLst>
            <pc:docMk/>
            <pc:sldMasterMk cId="1189192731" sldId="2147483662"/>
            <pc:sldLayoutMk cId="3244481351" sldId="2147483665"/>
          </pc:sldLayoutMkLst>
        </pc:sldLayoutChg>
        <pc:sldLayoutChg chg="del">
          <pc:chgData name="Osho, Tinuola Mary" userId="6faacf00-0bec-4946-b30b-c68acb883735" providerId="ADAL" clId="{68FAC5CF-7019-4AFC-A108-90C51C8C9AB5}" dt="2024-10-18T17:24:14.267" v="0" actId="47"/>
          <pc:sldLayoutMkLst>
            <pc:docMk/>
            <pc:sldMasterMk cId="1189192731" sldId="2147483662"/>
            <pc:sldLayoutMk cId="2854568044" sldId="2147483666"/>
          </pc:sldLayoutMkLst>
        </pc:sldLayoutChg>
        <pc:sldLayoutChg chg="del">
          <pc:chgData name="Osho, Tinuola Mary" userId="6faacf00-0bec-4946-b30b-c68acb883735" providerId="ADAL" clId="{68FAC5CF-7019-4AFC-A108-90C51C8C9AB5}" dt="2024-10-18T17:24:14.267" v="0" actId="47"/>
          <pc:sldLayoutMkLst>
            <pc:docMk/>
            <pc:sldMasterMk cId="1189192731" sldId="2147483662"/>
            <pc:sldLayoutMk cId="1809012800" sldId="2147483667"/>
          </pc:sldLayoutMkLst>
        </pc:sldLayoutChg>
        <pc:sldLayoutChg chg="del">
          <pc:chgData name="Osho, Tinuola Mary" userId="6faacf00-0bec-4946-b30b-c68acb883735" providerId="ADAL" clId="{68FAC5CF-7019-4AFC-A108-90C51C8C9AB5}" dt="2024-10-18T17:24:14.267" v="0" actId="47"/>
          <pc:sldLayoutMkLst>
            <pc:docMk/>
            <pc:sldMasterMk cId="1189192731" sldId="2147483662"/>
            <pc:sldLayoutMk cId="1981141693" sldId="2147483668"/>
          </pc:sldLayoutMkLst>
        </pc:sldLayoutChg>
        <pc:sldLayoutChg chg="del">
          <pc:chgData name="Osho, Tinuola Mary" userId="6faacf00-0bec-4946-b30b-c68acb883735" providerId="ADAL" clId="{68FAC5CF-7019-4AFC-A108-90C51C8C9AB5}" dt="2024-10-18T17:24:14.267" v="0" actId="47"/>
          <pc:sldLayoutMkLst>
            <pc:docMk/>
            <pc:sldMasterMk cId="1189192731" sldId="2147483662"/>
            <pc:sldLayoutMk cId="1923883896" sldId="2147483669"/>
          </pc:sldLayoutMkLst>
        </pc:sldLayoutChg>
        <pc:sldLayoutChg chg="del">
          <pc:chgData name="Osho, Tinuola Mary" userId="6faacf00-0bec-4946-b30b-c68acb883735" providerId="ADAL" clId="{68FAC5CF-7019-4AFC-A108-90C51C8C9AB5}" dt="2024-10-18T17:24:14.267" v="0" actId="47"/>
          <pc:sldLayoutMkLst>
            <pc:docMk/>
            <pc:sldMasterMk cId="1189192731" sldId="2147483662"/>
            <pc:sldLayoutMk cId="493345895" sldId="214748367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8B3623-E2AC-4D16-851F-70049DAD8249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429984-0CCB-4727-AD3A-C4D11A27B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8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542409-6A04-4DC6-AC3A-D3758287A8F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155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4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5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8" name="Picture 7" descr="Puffy white clouds in deep blue sk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pic>
        <p:nvPicPr>
          <p:cNvPr id="10" name="Picture 9" descr="Closeup of plant shoot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39" y="2057400"/>
            <a:ext cx="2060767" cy="3886200"/>
          </a:xfrm>
          <a:prstGeom prst="rect">
            <a:avLst/>
          </a:prstGeom>
        </p:spPr>
      </p:pic>
      <p:pic>
        <p:nvPicPr>
          <p:cNvPr id="11" name="Picture 10" descr="Waves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26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B51BBF27-008B-4335-B8AD-D33CCB9E4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470426" y="-17780"/>
            <a:ext cx="2738729" cy="2320505"/>
          </a:xfrm>
          <a:custGeom>
            <a:avLst/>
            <a:gdLst>
              <a:gd name="connsiteX0" fmla="*/ 19381 w 3580076"/>
              <a:gd name="connsiteY0" fmla="*/ 0 h 3029264"/>
              <a:gd name="connsiteX1" fmla="*/ 3580076 w 3580076"/>
              <a:gd name="connsiteY1" fmla="*/ 0 h 3029264"/>
              <a:gd name="connsiteX2" fmla="*/ 3580076 w 3580076"/>
              <a:gd name="connsiteY2" fmla="*/ 2559343 h 3029264"/>
              <a:gd name="connsiteX3" fmla="*/ 3556258 w 3580076"/>
              <a:gd name="connsiteY3" fmla="*/ 2578706 h 3029264"/>
              <a:gd name="connsiteX4" fmla="*/ 2887450 w 3580076"/>
              <a:gd name="connsiteY4" fmla="*/ 2826324 h 3029264"/>
              <a:gd name="connsiteX5" fmla="*/ 2575407 w 3580076"/>
              <a:gd name="connsiteY5" fmla="*/ 2906908 h 3029264"/>
              <a:gd name="connsiteX6" fmla="*/ 628491 w 3580076"/>
              <a:gd name="connsiteY6" fmla="*/ 2569492 h 3029264"/>
              <a:gd name="connsiteX7" fmla="*/ 113276 w 3580076"/>
              <a:gd name="connsiteY7" fmla="*/ 1240251 h 3029264"/>
              <a:gd name="connsiteX8" fmla="*/ 83702 w 3580076"/>
              <a:gd name="connsiteY8" fmla="*/ 1041556 h 3029264"/>
              <a:gd name="connsiteX9" fmla="*/ 7347 w 3580076"/>
              <a:gd name="connsiteY9" fmla="*/ 73049 h 302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80076" h="3029264">
                <a:moveTo>
                  <a:pt x="19381" y="0"/>
                </a:moveTo>
                <a:lnTo>
                  <a:pt x="3580076" y="0"/>
                </a:lnTo>
                <a:lnTo>
                  <a:pt x="3580076" y="2559343"/>
                </a:lnTo>
                <a:lnTo>
                  <a:pt x="3556258" y="2578706"/>
                </a:lnTo>
                <a:cubicBezTo>
                  <a:pt x="3390615" y="2698133"/>
                  <a:pt x="3196665" y="2750327"/>
                  <a:pt x="2887450" y="2826324"/>
                </a:cubicBezTo>
                <a:cubicBezTo>
                  <a:pt x="2787996" y="2850747"/>
                  <a:pt x="2685123" y="2876042"/>
                  <a:pt x="2575407" y="2906908"/>
                </a:cubicBezTo>
                <a:cubicBezTo>
                  <a:pt x="1737105" y="3142655"/>
                  <a:pt x="1154843" y="3041718"/>
                  <a:pt x="628491" y="2569492"/>
                </a:cubicBezTo>
                <a:cubicBezTo>
                  <a:pt x="283045" y="2259569"/>
                  <a:pt x="200247" y="1841949"/>
                  <a:pt x="113276" y="1240251"/>
                </a:cubicBezTo>
                <a:cubicBezTo>
                  <a:pt x="103566" y="1173024"/>
                  <a:pt x="93505" y="1106186"/>
                  <a:pt x="83702" y="1041556"/>
                </a:cubicBezTo>
                <a:cubicBezTo>
                  <a:pt x="30763" y="691052"/>
                  <a:pt x="-19190" y="360006"/>
                  <a:pt x="7347" y="73049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1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7D21113-1479-46FB-ACE3-3469DC3D0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687973" y="0"/>
            <a:ext cx="2503875" cy="2085280"/>
          </a:xfrm>
          <a:custGeom>
            <a:avLst/>
            <a:gdLst>
              <a:gd name="connsiteX0" fmla="*/ 37772 w 3293877"/>
              <a:gd name="connsiteY0" fmla="*/ 0 h 2743212"/>
              <a:gd name="connsiteX1" fmla="*/ 3293877 w 3293877"/>
              <a:gd name="connsiteY1" fmla="*/ 0 h 2743212"/>
              <a:gd name="connsiteX2" fmla="*/ 3293877 w 3293877"/>
              <a:gd name="connsiteY2" fmla="*/ 2133887 h 2743212"/>
              <a:gd name="connsiteX3" fmla="*/ 3222757 w 3293877"/>
              <a:gd name="connsiteY3" fmla="*/ 2223039 h 2743212"/>
              <a:gd name="connsiteX4" fmla="*/ 2503136 w 3293877"/>
              <a:gd name="connsiteY4" fmla="*/ 2565392 h 2743212"/>
              <a:gd name="connsiteX5" fmla="*/ 2232111 w 3293877"/>
              <a:gd name="connsiteY5" fmla="*/ 2635826 h 2743212"/>
              <a:gd name="connsiteX6" fmla="*/ 542319 w 3293877"/>
              <a:gd name="connsiteY6" fmla="*/ 2345567 h 2743212"/>
              <a:gd name="connsiteX7" fmla="*/ 96920 w 3293877"/>
              <a:gd name="connsiteY7" fmla="*/ 1191868 h 2743212"/>
              <a:gd name="connsiteX8" fmla="*/ 71529 w 3293877"/>
              <a:gd name="connsiteY8" fmla="*/ 1019346 h 2743212"/>
              <a:gd name="connsiteX9" fmla="*/ 6623 w 3293877"/>
              <a:gd name="connsiteY9" fmla="*/ 178315 h 2743212"/>
              <a:gd name="connsiteX10" fmla="*/ 34833 w 3293877"/>
              <a:gd name="connsiteY10" fmla="*/ 8680 h 274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93877" h="2743212">
                <a:moveTo>
                  <a:pt x="37772" y="0"/>
                </a:moveTo>
                <a:lnTo>
                  <a:pt x="3293877" y="0"/>
                </a:lnTo>
                <a:lnTo>
                  <a:pt x="3293877" y="2133887"/>
                </a:lnTo>
                <a:lnTo>
                  <a:pt x="3222757" y="2223039"/>
                </a:lnTo>
                <a:cubicBezTo>
                  <a:pt x="3041339" y="2425251"/>
                  <a:pt x="2861221" y="2476800"/>
                  <a:pt x="2503136" y="2565392"/>
                </a:cubicBezTo>
                <a:cubicBezTo>
                  <a:pt x="2416757" y="2586746"/>
                  <a:pt x="2327408" y="2608861"/>
                  <a:pt x="2232111" y="2635826"/>
                </a:cubicBezTo>
                <a:cubicBezTo>
                  <a:pt x="1503976" y="2841768"/>
                  <a:pt x="998612" y="2754939"/>
                  <a:pt x="542319" y="2345567"/>
                </a:cubicBezTo>
                <a:cubicBezTo>
                  <a:pt x="242852" y="2076894"/>
                  <a:pt x="171565" y="1714314"/>
                  <a:pt x="96920" y="1191868"/>
                </a:cubicBezTo>
                <a:cubicBezTo>
                  <a:pt x="88586" y="1133496"/>
                  <a:pt x="79946" y="1075462"/>
                  <a:pt x="71529" y="1019346"/>
                </a:cubicBezTo>
                <a:cubicBezTo>
                  <a:pt x="26070" y="715012"/>
                  <a:pt x="-16826" y="427572"/>
                  <a:pt x="6623" y="178315"/>
                </a:cubicBezTo>
                <a:cubicBezTo>
                  <a:pt x="12226" y="118742"/>
                  <a:pt x="21526" y="62431"/>
                  <a:pt x="34833" y="868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1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BC48007D-BDB5-4BBD-BC58-E8136E9471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840923" y="1"/>
            <a:ext cx="2350935" cy="1923513"/>
          </a:xfrm>
          <a:custGeom>
            <a:avLst/>
            <a:gdLst>
              <a:gd name="connsiteX0" fmla="*/ 45607 w 2351088"/>
              <a:gd name="connsiteY0" fmla="*/ 0 h 1923513"/>
              <a:gd name="connsiteX1" fmla="*/ 2351088 w 2351088"/>
              <a:gd name="connsiteY1" fmla="*/ 0 h 1923513"/>
              <a:gd name="connsiteX2" fmla="*/ 2351088 w 2351088"/>
              <a:gd name="connsiteY2" fmla="*/ 1338595 h 1923513"/>
              <a:gd name="connsiteX3" fmla="*/ 2349634 w 2351088"/>
              <a:gd name="connsiteY3" fmla="*/ 1341633 h 1923513"/>
              <a:gd name="connsiteX4" fmla="*/ 2190343 w 2351088"/>
              <a:gd name="connsiteY4" fmla="*/ 1566591 h 1923513"/>
              <a:gd name="connsiteX5" fmla="*/ 1699968 w 2351088"/>
              <a:gd name="connsiteY5" fmla="*/ 1800889 h 1923513"/>
              <a:gd name="connsiteX6" fmla="*/ 1515376 w 2351088"/>
              <a:gd name="connsiteY6" fmla="*/ 1849289 h 1923513"/>
              <a:gd name="connsiteX7" fmla="*/ 365637 w 2351088"/>
              <a:gd name="connsiteY7" fmla="*/ 1654311 h 1923513"/>
              <a:gd name="connsiteX8" fmla="*/ 64305 w 2351088"/>
              <a:gd name="connsiteY8" fmla="*/ 869326 h 1923513"/>
              <a:gd name="connsiteX9" fmla="*/ 47297 w 2351088"/>
              <a:gd name="connsiteY9" fmla="*/ 751875 h 1923513"/>
              <a:gd name="connsiteX10" fmla="*/ 8322 w 2351088"/>
              <a:gd name="connsiteY10" fmla="*/ 451521 h 1923513"/>
              <a:gd name="connsiteX11" fmla="*/ 0 w 2351088"/>
              <a:gd name="connsiteY11" fmla="*/ 311727 h 1923513"/>
              <a:gd name="connsiteX12" fmla="*/ 0 w 2351088"/>
              <a:gd name="connsiteY12" fmla="*/ 310246 h 1923513"/>
              <a:gd name="connsiteX13" fmla="*/ 4459 w 2351088"/>
              <a:gd name="connsiteY13" fmla="*/ 179217 h 1923513"/>
              <a:gd name="connsiteX14" fmla="*/ 23931 w 2351088"/>
              <a:gd name="connsiteY14" fmla="*/ 63647 h 1923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51088" h="1923513">
                <a:moveTo>
                  <a:pt x="45607" y="0"/>
                </a:moveTo>
                <a:lnTo>
                  <a:pt x="2351088" y="0"/>
                </a:lnTo>
                <a:lnTo>
                  <a:pt x="2351088" y="1338595"/>
                </a:lnTo>
                <a:lnTo>
                  <a:pt x="2349634" y="1341633"/>
                </a:lnTo>
                <a:cubicBezTo>
                  <a:pt x="2305008" y="1422901"/>
                  <a:pt x="2251810" y="1498079"/>
                  <a:pt x="2190343" y="1566591"/>
                </a:cubicBezTo>
                <a:cubicBezTo>
                  <a:pt x="2066534" y="1704591"/>
                  <a:pt x="1943849" y="1739985"/>
                  <a:pt x="1699968" y="1800889"/>
                </a:cubicBezTo>
                <a:cubicBezTo>
                  <a:pt x="1641138" y="1815570"/>
                  <a:pt x="1580285" y="1830774"/>
                  <a:pt x="1515376" y="1849289"/>
                </a:cubicBezTo>
                <a:cubicBezTo>
                  <a:pt x="1019423" y="1990702"/>
                  <a:pt x="675572" y="1932375"/>
                  <a:pt x="365637" y="1654311"/>
                </a:cubicBezTo>
                <a:cubicBezTo>
                  <a:pt x="162226" y="1471817"/>
                  <a:pt x="114281" y="1225005"/>
                  <a:pt x="64305" y="869326"/>
                </a:cubicBezTo>
                <a:cubicBezTo>
                  <a:pt x="58725" y="829587"/>
                  <a:pt x="52937" y="790079"/>
                  <a:pt x="47297" y="751875"/>
                </a:cubicBezTo>
                <a:cubicBezTo>
                  <a:pt x="32069" y="648282"/>
                  <a:pt x="17269" y="547564"/>
                  <a:pt x="8322" y="451521"/>
                </a:cubicBezTo>
                <a:lnTo>
                  <a:pt x="0" y="311727"/>
                </a:lnTo>
                <a:lnTo>
                  <a:pt x="0" y="310246"/>
                </a:lnTo>
                <a:lnTo>
                  <a:pt x="4459" y="179217"/>
                </a:lnTo>
                <a:cubicBezTo>
                  <a:pt x="8369" y="138638"/>
                  <a:pt x="14788" y="100274"/>
                  <a:pt x="23931" y="63647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4713" y="442236"/>
            <a:ext cx="9566099" cy="13452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4712" y="2050056"/>
            <a:ext cx="310896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155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4712" y="2910303"/>
            <a:ext cx="3108960" cy="2779361"/>
          </a:xfrm>
        </p:spPr>
        <p:txBody>
          <a:bodyPr/>
          <a:lstStyle>
            <a:lvl1pPr marL="283437" indent="-283437"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1pPr>
            <a:lvl2pPr marL="283437" indent="-283437"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2pPr>
            <a:lvl3pPr marL="283437" indent="-283437">
              <a:lnSpc>
                <a:spcPct val="100000"/>
              </a:lnSpc>
              <a:defRPr sz="1400"/>
            </a:lvl3pPr>
            <a:lvl4pPr marL="283437" indent="-283437">
              <a:lnSpc>
                <a:spcPct val="100000"/>
              </a:lnSpc>
              <a:defRPr sz="1400"/>
            </a:lvl4pPr>
            <a:lvl5pPr marL="283437" indent="-283437">
              <a:lnSpc>
                <a:spcPct val="10000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36161" y="2050053"/>
            <a:ext cx="310896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1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55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marL="0" lvl="0" indent="0" algn="l" defTabSz="914309" rtl="0" eaLnBrk="1" latinLnBrk="0" hangingPunct="1">
              <a:lnSpc>
                <a:spcPct val="130000"/>
              </a:lnSpc>
              <a:spcBef>
                <a:spcPts val="931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36161" y="2910300"/>
            <a:ext cx="3108960" cy="2779361"/>
          </a:xfrm>
        </p:spPr>
        <p:txBody>
          <a:bodyPr/>
          <a:lstStyle>
            <a:lvl1pPr marL="283437" indent="-283437"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1pPr>
            <a:lvl2pPr marL="283437" indent="-283437"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2pPr>
            <a:lvl3pPr marL="283437" indent="-283437">
              <a:lnSpc>
                <a:spcPct val="100000"/>
              </a:lnSpc>
              <a:defRPr sz="1400"/>
            </a:lvl3pPr>
            <a:lvl4pPr marL="283437" indent="-283437">
              <a:lnSpc>
                <a:spcPct val="100000"/>
              </a:lnSpc>
              <a:defRPr sz="1400"/>
            </a:lvl4pPr>
            <a:lvl5pPr marL="283437" indent="-283437">
              <a:lnSpc>
                <a:spcPct val="10000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33C93592-79D8-498B-BE6E-E633E10DC0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47611" y="2050056"/>
            <a:ext cx="310896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1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55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marL="0" lvl="0" indent="0" algn="l" defTabSz="914309" rtl="0" eaLnBrk="1" latinLnBrk="0" hangingPunct="1">
              <a:lnSpc>
                <a:spcPct val="130000"/>
              </a:lnSpc>
              <a:spcBef>
                <a:spcPts val="931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26476F99-8CAD-44A7-AD10-42BCF998BA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47611" y="2910303"/>
            <a:ext cx="3108960" cy="2779361"/>
          </a:xfrm>
        </p:spPr>
        <p:txBody>
          <a:bodyPr/>
          <a:lstStyle>
            <a:lvl1pPr marL="283437" indent="-283437"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1pPr>
            <a:lvl2pPr marL="283437" indent="-283437"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2pPr>
            <a:lvl3pPr marL="283437" indent="-283437">
              <a:lnSpc>
                <a:spcPct val="100000"/>
              </a:lnSpc>
              <a:defRPr sz="1400"/>
            </a:lvl3pPr>
            <a:lvl4pPr marL="283437" indent="-283437">
              <a:lnSpc>
                <a:spcPct val="100000"/>
              </a:lnSpc>
              <a:defRPr sz="1400"/>
            </a:lvl4pPr>
            <a:lvl5pPr marL="283437" indent="-283437">
              <a:lnSpc>
                <a:spcPct val="10000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F63588D4-4E90-4E61-A3AD-D36326F8EA9E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850729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2/3/20XX</a:t>
            </a:r>
            <a:endParaRPr lang="en-US" spc="0"/>
          </a:p>
        </p:txBody>
      </p:sp>
      <p:sp>
        <p:nvSpPr>
          <p:cNvPr id="16" name="Slide Number Placeholder 31">
            <a:extLst>
              <a:ext uri="{FF2B5EF4-FFF2-40B4-BE49-F238E27FC236}">
                <a16:creationId xmlns:a16="http://schemas.microsoft.com/office/drawing/2014/main" id="{2A681EDC-E961-4B27-BD0E-6A2698A27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2" y="6172200"/>
            <a:ext cx="775429" cy="457200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/>
            <a:fld id="{FAEF9944-A4F6-4C59-AEBD-678D6480B8EA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283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EB7D440C-EA2F-4FF9-B6F4-22EA92669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259" y="787564"/>
            <a:ext cx="4871711" cy="1416441"/>
          </a:xfrm>
        </p:spPr>
        <p:txBody>
          <a:bodyPr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6B68CCF-1146-4548-9EA2-0D6454607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50277" y="4013624"/>
            <a:ext cx="3193475" cy="2857712"/>
          </a:xfrm>
          <a:custGeom>
            <a:avLst/>
            <a:gdLst>
              <a:gd name="connsiteX0" fmla="*/ 1827545 w 3193475"/>
              <a:gd name="connsiteY0" fmla="*/ 0 h 2872953"/>
              <a:gd name="connsiteX1" fmla="*/ 2402028 w 3193475"/>
              <a:gd name="connsiteY1" fmla="*/ 124796 h 2872953"/>
              <a:gd name="connsiteX2" fmla="*/ 2821017 w 3193475"/>
              <a:gd name="connsiteY2" fmla="*/ 461508 h 2872953"/>
              <a:gd name="connsiteX3" fmla="*/ 3193475 w 3193475"/>
              <a:gd name="connsiteY3" fmla="*/ 1654162 h 2872953"/>
              <a:gd name="connsiteX4" fmla="*/ 3027565 w 3193475"/>
              <a:gd name="connsiteY4" fmla="*/ 2143282 h 2872953"/>
              <a:gd name="connsiteX5" fmla="*/ 2536346 w 3193475"/>
              <a:gd name="connsiteY5" fmla="*/ 2598725 h 2872953"/>
              <a:gd name="connsiteX6" fmla="*/ 2428344 w 3193475"/>
              <a:gd name="connsiteY6" fmla="*/ 2685847 h 2872953"/>
              <a:gd name="connsiteX7" fmla="*/ 2197829 w 3193475"/>
              <a:gd name="connsiteY7" fmla="*/ 2866199 h 2872953"/>
              <a:gd name="connsiteX8" fmla="*/ 2188094 w 3193475"/>
              <a:gd name="connsiteY8" fmla="*/ 2872953 h 2872953"/>
              <a:gd name="connsiteX9" fmla="*/ 777457 w 3193475"/>
              <a:gd name="connsiteY9" fmla="*/ 2872953 h 2872953"/>
              <a:gd name="connsiteX10" fmla="*/ 754702 w 3193475"/>
              <a:gd name="connsiteY10" fmla="*/ 2856756 h 2872953"/>
              <a:gd name="connsiteX11" fmla="*/ 371841 w 3193475"/>
              <a:gd name="connsiteY11" fmla="*/ 2411425 h 2872953"/>
              <a:gd name="connsiteX12" fmla="*/ 247255 w 3193475"/>
              <a:gd name="connsiteY12" fmla="*/ 2228976 h 2872953"/>
              <a:gd name="connsiteX13" fmla="*/ 0 w 3193475"/>
              <a:gd name="connsiteY13" fmla="*/ 1654162 h 2872953"/>
              <a:gd name="connsiteX14" fmla="*/ 149395 w 3193475"/>
              <a:gd name="connsiteY14" fmla="*/ 1035110 h 2872953"/>
              <a:gd name="connsiteX15" fmla="*/ 561394 w 3193475"/>
              <a:gd name="connsiteY15" fmla="*/ 503177 h 2872953"/>
              <a:gd name="connsiteX16" fmla="*/ 1157053 w 3193475"/>
              <a:gd name="connsiteY16" fmla="*/ 134285 h 2872953"/>
              <a:gd name="connsiteX17" fmla="*/ 1827545 w 3193475"/>
              <a:gd name="connsiteY17" fmla="*/ 0 h 2872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93475" h="2872953">
                <a:moveTo>
                  <a:pt x="1827545" y="0"/>
                </a:moveTo>
                <a:cubicBezTo>
                  <a:pt x="2037520" y="0"/>
                  <a:pt x="2230773" y="42027"/>
                  <a:pt x="2402028" y="124796"/>
                </a:cubicBezTo>
                <a:cubicBezTo>
                  <a:pt x="2562524" y="202427"/>
                  <a:pt x="2703490" y="315735"/>
                  <a:pt x="2821017" y="461508"/>
                </a:cubicBezTo>
                <a:cubicBezTo>
                  <a:pt x="3061214" y="759545"/>
                  <a:pt x="3193475" y="1183094"/>
                  <a:pt x="3193475" y="1654162"/>
                </a:cubicBezTo>
                <a:cubicBezTo>
                  <a:pt x="3193475" y="1842105"/>
                  <a:pt x="3142283" y="1992944"/>
                  <a:pt x="3027565" y="2143282"/>
                </a:cubicBezTo>
                <a:cubicBezTo>
                  <a:pt x="2907570" y="2300544"/>
                  <a:pt x="2727269" y="2445389"/>
                  <a:pt x="2536346" y="2598725"/>
                </a:cubicBezTo>
                <a:cubicBezTo>
                  <a:pt x="2501122" y="2626981"/>
                  <a:pt x="2464732" y="2656236"/>
                  <a:pt x="2428344" y="2685847"/>
                </a:cubicBezTo>
                <a:cubicBezTo>
                  <a:pt x="2346914" y="2752098"/>
                  <a:pt x="2270983" y="2812645"/>
                  <a:pt x="2197829" y="2866199"/>
                </a:cubicBezTo>
                <a:lnTo>
                  <a:pt x="2188094" y="2872953"/>
                </a:lnTo>
                <a:lnTo>
                  <a:pt x="777457" y="2872953"/>
                </a:lnTo>
                <a:lnTo>
                  <a:pt x="754702" y="2856756"/>
                </a:lnTo>
                <a:cubicBezTo>
                  <a:pt x="619495" y="2746040"/>
                  <a:pt x="493987" y="2598886"/>
                  <a:pt x="371841" y="2411425"/>
                </a:cubicBezTo>
                <a:cubicBezTo>
                  <a:pt x="329216" y="2345995"/>
                  <a:pt x="287550" y="2286487"/>
                  <a:pt x="247255" y="2228976"/>
                </a:cubicBezTo>
                <a:cubicBezTo>
                  <a:pt x="80248" y="1990517"/>
                  <a:pt x="0" y="1866507"/>
                  <a:pt x="0" y="1654162"/>
                </a:cubicBezTo>
                <a:cubicBezTo>
                  <a:pt x="0" y="1443317"/>
                  <a:pt x="50301" y="1235038"/>
                  <a:pt x="149395" y="1035110"/>
                </a:cubicBezTo>
                <a:cubicBezTo>
                  <a:pt x="246364" y="839532"/>
                  <a:pt x="384999" y="660510"/>
                  <a:pt x="561394" y="503177"/>
                </a:cubicBezTo>
                <a:cubicBezTo>
                  <a:pt x="734774" y="348485"/>
                  <a:pt x="940705" y="220908"/>
                  <a:pt x="1157053" y="134285"/>
                </a:cubicBezTo>
                <a:cubicBezTo>
                  <a:pt x="1379225" y="45167"/>
                  <a:pt x="1604893" y="0"/>
                  <a:pt x="1827545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83BB758-A5BB-4B68-9C64-F48A2B022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7145" y="-15241"/>
            <a:ext cx="5092793" cy="4915765"/>
          </a:xfrm>
          <a:custGeom>
            <a:avLst/>
            <a:gdLst>
              <a:gd name="connsiteX0" fmla="*/ 1377974 w 5104070"/>
              <a:gd name="connsiteY0" fmla="*/ 0 h 4929100"/>
              <a:gd name="connsiteX1" fmla="*/ 3932034 w 5104070"/>
              <a:gd name="connsiteY1" fmla="*/ 0 h 4929100"/>
              <a:gd name="connsiteX2" fmla="*/ 3937299 w 5104070"/>
              <a:gd name="connsiteY2" fmla="*/ 2843 h 4929100"/>
              <a:gd name="connsiteX3" fmla="*/ 4460064 w 5104070"/>
              <a:gd name="connsiteY3" fmla="*/ 459139 h 4929100"/>
              <a:gd name="connsiteX4" fmla="*/ 5104070 w 5104070"/>
              <a:gd name="connsiteY4" fmla="*/ 2460998 h 4929100"/>
              <a:gd name="connsiteX5" fmla="*/ 4817201 w 5104070"/>
              <a:gd name="connsiteY5" fmla="*/ 3281981 h 4929100"/>
              <a:gd name="connsiteX6" fmla="*/ 3967850 w 5104070"/>
              <a:gd name="connsiteY6" fmla="*/ 4046437 h 4929100"/>
              <a:gd name="connsiteX7" fmla="*/ 3781107 w 5104070"/>
              <a:gd name="connsiteY7" fmla="*/ 4192670 h 4929100"/>
              <a:gd name="connsiteX8" fmla="*/ 2246633 w 5104070"/>
              <a:gd name="connsiteY8" fmla="*/ 4929100 h 4929100"/>
              <a:gd name="connsiteX9" fmla="*/ 225276 w 5104070"/>
              <a:gd name="connsiteY9" fmla="*/ 3732056 h 4929100"/>
              <a:gd name="connsiteX10" fmla="*/ 9858 w 5104070"/>
              <a:gd name="connsiteY10" fmla="*/ 3425818 h 4929100"/>
              <a:gd name="connsiteX11" fmla="*/ 0 w 5104070"/>
              <a:gd name="connsiteY11" fmla="*/ 3412020 h 4929100"/>
              <a:gd name="connsiteX12" fmla="*/ 0 w 5104070"/>
              <a:gd name="connsiteY12" fmla="*/ 1153046 h 4929100"/>
              <a:gd name="connsiteX13" fmla="*/ 145339 w 5104070"/>
              <a:gd name="connsiteY13" fmla="*/ 951430 h 4929100"/>
              <a:gd name="connsiteX14" fmla="*/ 553026 w 5104070"/>
              <a:gd name="connsiteY14" fmla="*/ 529081 h 4929100"/>
              <a:gd name="connsiteX15" fmla="*/ 1306374 w 5104070"/>
              <a:gd name="connsiteY15" fmla="*/ 31471 h 492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04070" h="4929100">
                <a:moveTo>
                  <a:pt x="1377974" y="0"/>
                </a:moveTo>
                <a:lnTo>
                  <a:pt x="3932034" y="0"/>
                </a:lnTo>
                <a:lnTo>
                  <a:pt x="3937299" y="2843"/>
                </a:lnTo>
                <a:cubicBezTo>
                  <a:pt x="4132450" y="122773"/>
                  <a:pt x="4307655" y="275630"/>
                  <a:pt x="4460064" y="459139"/>
                </a:cubicBezTo>
                <a:cubicBezTo>
                  <a:pt x="4875381" y="959392"/>
                  <a:pt x="5104070" y="1670314"/>
                  <a:pt x="5104070" y="2460998"/>
                </a:cubicBezTo>
                <a:cubicBezTo>
                  <a:pt x="5104070" y="2776458"/>
                  <a:pt x="5015557" y="3029640"/>
                  <a:pt x="4817201" y="3281981"/>
                </a:cubicBezTo>
                <a:cubicBezTo>
                  <a:pt x="4609722" y="3545944"/>
                  <a:pt x="4297968" y="3789065"/>
                  <a:pt x="3967850" y="4046437"/>
                </a:cubicBezTo>
                <a:cubicBezTo>
                  <a:pt x="3906945" y="4093864"/>
                  <a:pt x="3844025" y="4142969"/>
                  <a:pt x="3781107" y="4192670"/>
                </a:cubicBezTo>
                <a:cubicBezTo>
                  <a:pt x="3217912" y="4637475"/>
                  <a:pt x="2806863" y="4929100"/>
                  <a:pt x="2246633" y="4929100"/>
                </a:cubicBezTo>
                <a:cubicBezTo>
                  <a:pt x="1393015" y="4929100"/>
                  <a:pt x="788471" y="4571125"/>
                  <a:pt x="225276" y="3732056"/>
                </a:cubicBezTo>
                <a:cubicBezTo>
                  <a:pt x="151575" y="3622232"/>
                  <a:pt x="79531" y="3522350"/>
                  <a:pt x="9858" y="3425818"/>
                </a:cubicBezTo>
                <a:lnTo>
                  <a:pt x="0" y="3412020"/>
                </a:lnTo>
                <a:lnTo>
                  <a:pt x="0" y="1153046"/>
                </a:lnTo>
                <a:lnTo>
                  <a:pt x="145339" y="951430"/>
                </a:lnTo>
                <a:cubicBezTo>
                  <a:pt x="264349" y="802264"/>
                  <a:pt x="400526" y="661122"/>
                  <a:pt x="553026" y="529081"/>
                </a:cubicBezTo>
                <a:cubicBezTo>
                  <a:pt x="777865" y="334344"/>
                  <a:pt x="1034363" y="165207"/>
                  <a:pt x="1306374" y="31471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BA96416-48F7-4C79-AEF8-10818B539F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79939" y="4122903"/>
            <a:ext cx="2982935" cy="2748432"/>
          </a:xfrm>
          <a:custGeom>
            <a:avLst/>
            <a:gdLst>
              <a:gd name="connsiteX0" fmla="*/ 1707059 w 2982935"/>
              <a:gd name="connsiteY0" fmla="*/ 0 h 2763672"/>
              <a:gd name="connsiteX1" fmla="*/ 2243667 w 2982935"/>
              <a:gd name="connsiteY1" fmla="*/ 117307 h 2763672"/>
              <a:gd name="connsiteX2" fmla="*/ 2635032 w 2982935"/>
              <a:gd name="connsiteY2" fmla="*/ 433812 h 2763672"/>
              <a:gd name="connsiteX3" fmla="*/ 2982935 w 2982935"/>
              <a:gd name="connsiteY3" fmla="*/ 1554893 h 2763672"/>
              <a:gd name="connsiteX4" fmla="*/ 2827963 w 2982935"/>
              <a:gd name="connsiteY4" fmla="*/ 2014661 h 2763672"/>
              <a:gd name="connsiteX5" fmla="*/ 2369129 w 2982935"/>
              <a:gd name="connsiteY5" fmla="*/ 2442771 h 2763672"/>
              <a:gd name="connsiteX6" fmla="*/ 2268247 w 2982935"/>
              <a:gd name="connsiteY6" fmla="*/ 2524664 h 2763672"/>
              <a:gd name="connsiteX7" fmla="*/ 2052930 w 2982935"/>
              <a:gd name="connsiteY7" fmla="*/ 2694193 h 2763672"/>
              <a:gd name="connsiteX8" fmla="*/ 1953421 w 2982935"/>
              <a:gd name="connsiteY8" fmla="*/ 2763672 h 2763672"/>
              <a:gd name="connsiteX9" fmla="*/ 814328 w 2982935"/>
              <a:gd name="connsiteY9" fmla="*/ 2763672 h 2763672"/>
              <a:gd name="connsiteX10" fmla="*/ 704946 w 2982935"/>
              <a:gd name="connsiteY10" fmla="*/ 2685317 h 2763672"/>
              <a:gd name="connsiteX11" fmla="*/ 347327 w 2982935"/>
              <a:gd name="connsiteY11" fmla="*/ 2266711 h 2763672"/>
              <a:gd name="connsiteX12" fmla="*/ 230954 w 2982935"/>
              <a:gd name="connsiteY12" fmla="*/ 2095212 h 2763672"/>
              <a:gd name="connsiteX13" fmla="*/ 0 w 2982935"/>
              <a:gd name="connsiteY13" fmla="*/ 1554893 h 2763672"/>
              <a:gd name="connsiteX14" fmla="*/ 139546 w 2982935"/>
              <a:gd name="connsiteY14" fmla="*/ 972991 h 2763672"/>
              <a:gd name="connsiteX15" fmla="*/ 524383 w 2982935"/>
              <a:gd name="connsiteY15" fmla="*/ 472981 h 2763672"/>
              <a:gd name="connsiteX16" fmla="*/ 1080770 w 2982935"/>
              <a:gd name="connsiteY16" fmla="*/ 126226 h 2763672"/>
              <a:gd name="connsiteX17" fmla="*/ 1707059 w 2982935"/>
              <a:gd name="connsiteY17" fmla="*/ 0 h 2763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82935" h="2763672">
                <a:moveTo>
                  <a:pt x="1707059" y="0"/>
                </a:moveTo>
                <a:cubicBezTo>
                  <a:pt x="1903190" y="0"/>
                  <a:pt x="2083702" y="39504"/>
                  <a:pt x="2243667" y="117307"/>
                </a:cubicBezTo>
                <a:cubicBezTo>
                  <a:pt x="2393582" y="190279"/>
                  <a:pt x="2525254" y="296787"/>
                  <a:pt x="2635032" y="433812"/>
                </a:cubicBezTo>
                <a:cubicBezTo>
                  <a:pt x="2859393" y="713964"/>
                  <a:pt x="2982935" y="1112094"/>
                  <a:pt x="2982935" y="1554893"/>
                </a:cubicBezTo>
                <a:cubicBezTo>
                  <a:pt x="2982935" y="1731557"/>
                  <a:pt x="2935118" y="1873344"/>
                  <a:pt x="2827963" y="2014661"/>
                </a:cubicBezTo>
                <a:cubicBezTo>
                  <a:pt x="2715879" y="2162485"/>
                  <a:pt x="2547465" y="2298637"/>
                  <a:pt x="2369129" y="2442771"/>
                </a:cubicBezTo>
                <a:cubicBezTo>
                  <a:pt x="2336227" y="2469331"/>
                  <a:pt x="2302237" y="2496831"/>
                  <a:pt x="2268247" y="2524664"/>
                </a:cubicBezTo>
                <a:cubicBezTo>
                  <a:pt x="2192186" y="2586939"/>
                  <a:pt x="2121261" y="2643853"/>
                  <a:pt x="2052930" y="2694193"/>
                </a:cubicBezTo>
                <a:lnTo>
                  <a:pt x="1953421" y="2763672"/>
                </a:lnTo>
                <a:lnTo>
                  <a:pt x="814328" y="2763672"/>
                </a:lnTo>
                <a:lnTo>
                  <a:pt x="704946" y="2685317"/>
                </a:lnTo>
                <a:cubicBezTo>
                  <a:pt x="578653" y="2581245"/>
                  <a:pt x="461419" y="2442922"/>
                  <a:pt x="347327" y="2266711"/>
                </a:cubicBezTo>
                <a:cubicBezTo>
                  <a:pt x="307512" y="2205208"/>
                  <a:pt x="268593" y="2149271"/>
                  <a:pt x="230954" y="2095212"/>
                </a:cubicBezTo>
                <a:cubicBezTo>
                  <a:pt x="74958" y="1871063"/>
                  <a:pt x="0" y="1754495"/>
                  <a:pt x="0" y="1554893"/>
                </a:cubicBezTo>
                <a:cubicBezTo>
                  <a:pt x="0" y="1356701"/>
                  <a:pt x="46984" y="1160921"/>
                  <a:pt x="139546" y="972991"/>
                </a:cubicBezTo>
                <a:cubicBezTo>
                  <a:pt x="230122" y="789150"/>
                  <a:pt x="359617" y="620872"/>
                  <a:pt x="524383" y="472981"/>
                </a:cubicBezTo>
                <a:cubicBezTo>
                  <a:pt x="686332" y="327572"/>
                  <a:pt x="878686" y="207651"/>
                  <a:pt x="1080770" y="126226"/>
                </a:cubicBezTo>
                <a:cubicBezTo>
                  <a:pt x="1288295" y="42456"/>
                  <a:pt x="1499085" y="0"/>
                  <a:pt x="1707059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DF260F44-5337-4D98-A196-BF28D943076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6"/>
            <a:ext cx="4871651" cy="4716849"/>
          </a:xfrm>
          <a:custGeom>
            <a:avLst/>
            <a:gdLst>
              <a:gd name="connsiteX0" fmla="*/ 1855557 w 4888754"/>
              <a:gd name="connsiteY0" fmla="*/ 0 h 4745424"/>
              <a:gd name="connsiteX1" fmla="*/ 3464120 w 4888754"/>
              <a:gd name="connsiteY1" fmla="*/ 0 h 4745424"/>
              <a:gd name="connsiteX2" fmla="*/ 3621403 w 4888754"/>
              <a:gd name="connsiteY2" fmla="*/ 62975 h 4745424"/>
              <a:gd name="connsiteX3" fmla="*/ 4292333 w 4888754"/>
              <a:gd name="connsiteY3" fmla="*/ 588555 h 4745424"/>
              <a:gd name="connsiteX4" fmla="*/ 4888754 w 4888754"/>
              <a:gd name="connsiteY4" fmla="*/ 2450197 h 4745424"/>
              <a:gd name="connsiteX5" fmla="*/ 4623081 w 4888754"/>
              <a:gd name="connsiteY5" fmla="*/ 3213676 h 4745424"/>
              <a:gd name="connsiteX6" fmla="*/ 3836488 w 4888754"/>
              <a:gd name="connsiteY6" fmla="*/ 3924586 h 4745424"/>
              <a:gd name="connsiteX7" fmla="*/ 3663543 w 4888754"/>
              <a:gd name="connsiteY7" fmla="*/ 4060576 h 4745424"/>
              <a:gd name="connsiteX8" fmla="*/ 2242449 w 4888754"/>
              <a:gd name="connsiteY8" fmla="*/ 4745424 h 4745424"/>
              <a:gd name="connsiteX9" fmla="*/ 370446 w 4888754"/>
              <a:gd name="connsiteY9" fmla="*/ 3632225 h 4745424"/>
              <a:gd name="connsiteX10" fmla="*/ 170945 w 4888754"/>
              <a:gd name="connsiteY10" fmla="*/ 3347437 h 4745424"/>
              <a:gd name="connsiteX11" fmla="*/ 77151 w 4888754"/>
              <a:gd name="connsiteY11" fmla="*/ 3215612 h 4745424"/>
              <a:gd name="connsiteX12" fmla="*/ 0 w 4888754"/>
              <a:gd name="connsiteY12" fmla="*/ 3102319 h 4745424"/>
              <a:gd name="connsiteX13" fmla="*/ 0 w 4888754"/>
              <a:gd name="connsiteY13" fmla="*/ 1516168 h 4745424"/>
              <a:gd name="connsiteX14" fmla="*/ 14241 w 4888754"/>
              <a:gd name="connsiteY14" fmla="*/ 1483904 h 4745424"/>
              <a:gd name="connsiteX15" fmla="*/ 673980 w 4888754"/>
              <a:gd name="connsiteY15" fmla="*/ 653598 h 4745424"/>
              <a:gd name="connsiteX16" fmla="*/ 1627813 w 4888754"/>
              <a:gd name="connsiteY16" fmla="*/ 77786 h 4745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888754" h="4745424">
                <a:moveTo>
                  <a:pt x="1855557" y="0"/>
                </a:moveTo>
                <a:lnTo>
                  <a:pt x="3464120" y="0"/>
                </a:lnTo>
                <a:lnTo>
                  <a:pt x="3621403" y="62975"/>
                </a:lnTo>
                <a:cubicBezTo>
                  <a:pt x="3878407" y="184151"/>
                  <a:pt x="4104136" y="361015"/>
                  <a:pt x="4292333" y="588555"/>
                </a:cubicBezTo>
                <a:cubicBezTo>
                  <a:pt x="4676963" y="1053769"/>
                  <a:pt x="4888754" y="1714895"/>
                  <a:pt x="4888754" y="2450197"/>
                </a:cubicBezTo>
                <a:cubicBezTo>
                  <a:pt x="4888754" y="2743561"/>
                  <a:pt x="4806780" y="2979009"/>
                  <a:pt x="4623081" y="3213676"/>
                </a:cubicBezTo>
                <a:cubicBezTo>
                  <a:pt x="4430933" y="3459149"/>
                  <a:pt x="4142214" y="3685241"/>
                  <a:pt x="3836488" y="3924586"/>
                </a:cubicBezTo>
                <a:cubicBezTo>
                  <a:pt x="3780082" y="3968691"/>
                  <a:pt x="3721812" y="4014356"/>
                  <a:pt x="3663543" y="4060576"/>
                </a:cubicBezTo>
                <a:cubicBezTo>
                  <a:pt x="3141962" y="4474226"/>
                  <a:pt x="2761284" y="4745424"/>
                  <a:pt x="2242449" y="4745424"/>
                </a:cubicBezTo>
                <a:cubicBezTo>
                  <a:pt x="1451903" y="4745424"/>
                  <a:pt x="892027" y="4412522"/>
                  <a:pt x="370446" y="3632225"/>
                </a:cubicBezTo>
                <a:cubicBezTo>
                  <a:pt x="302191" y="3530094"/>
                  <a:pt x="235470" y="3437208"/>
                  <a:pt x="170945" y="3347437"/>
                </a:cubicBezTo>
                <a:cubicBezTo>
                  <a:pt x="137517" y="3300910"/>
                  <a:pt x="106259" y="3257175"/>
                  <a:pt x="77151" y="3215612"/>
                </a:cubicBezTo>
                <a:lnTo>
                  <a:pt x="0" y="3102319"/>
                </a:lnTo>
                <a:lnTo>
                  <a:pt x="0" y="1516168"/>
                </a:lnTo>
                <a:lnTo>
                  <a:pt x="14241" y="1483904"/>
                </a:lnTo>
                <a:cubicBezTo>
                  <a:pt x="169519" y="1178622"/>
                  <a:pt x="391516" y="899183"/>
                  <a:pt x="673980" y="653598"/>
                </a:cubicBezTo>
                <a:cubicBezTo>
                  <a:pt x="951614" y="412136"/>
                  <a:pt x="1281372" y="212997"/>
                  <a:pt x="1627813" y="77786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0A9FFFC8-7E8C-41D1-8178-683D7B3039B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61367" y="4226737"/>
            <a:ext cx="2792336" cy="2631279"/>
          </a:xfrm>
          <a:custGeom>
            <a:avLst/>
            <a:gdLst>
              <a:gd name="connsiteX0" fmla="*/ 1597984 w 2792336"/>
              <a:gd name="connsiteY0" fmla="*/ 0 h 2659854"/>
              <a:gd name="connsiteX1" fmla="*/ 2100304 w 2792336"/>
              <a:gd name="connsiteY1" fmla="*/ 107774 h 2659854"/>
              <a:gd name="connsiteX2" fmla="*/ 2466663 w 2792336"/>
              <a:gd name="connsiteY2" fmla="*/ 398557 h 2659854"/>
              <a:gd name="connsiteX3" fmla="*/ 2792336 w 2792336"/>
              <a:gd name="connsiteY3" fmla="*/ 1428533 h 2659854"/>
              <a:gd name="connsiteX4" fmla="*/ 2647267 w 2792336"/>
              <a:gd name="connsiteY4" fmla="*/ 1850936 h 2659854"/>
              <a:gd name="connsiteX5" fmla="*/ 2217750 w 2792336"/>
              <a:gd name="connsiteY5" fmla="*/ 2244256 h 2659854"/>
              <a:gd name="connsiteX6" fmla="*/ 2123315 w 2792336"/>
              <a:gd name="connsiteY6" fmla="*/ 2319494 h 2659854"/>
              <a:gd name="connsiteX7" fmla="*/ 1642263 w 2792336"/>
              <a:gd name="connsiteY7" fmla="*/ 2638851 h 2659854"/>
              <a:gd name="connsiteX8" fmla="*/ 1581420 w 2792336"/>
              <a:gd name="connsiteY8" fmla="*/ 2659854 h 2659854"/>
              <a:gd name="connsiteX9" fmla="*/ 1036524 w 2792336"/>
              <a:gd name="connsiteY9" fmla="*/ 2659854 h 2659854"/>
              <a:gd name="connsiteX10" fmla="*/ 909297 w 2792336"/>
              <a:gd name="connsiteY10" fmla="*/ 2617352 h 2659854"/>
              <a:gd name="connsiteX11" fmla="*/ 325134 w 2792336"/>
              <a:gd name="connsiteY11" fmla="*/ 2082504 h 2659854"/>
              <a:gd name="connsiteX12" fmla="*/ 216197 w 2792336"/>
              <a:gd name="connsiteY12" fmla="*/ 1924942 h 2659854"/>
              <a:gd name="connsiteX13" fmla="*/ 0 w 2792336"/>
              <a:gd name="connsiteY13" fmla="*/ 1428533 h 2659854"/>
              <a:gd name="connsiteX14" fmla="*/ 130629 w 2792336"/>
              <a:gd name="connsiteY14" fmla="*/ 893920 h 2659854"/>
              <a:gd name="connsiteX15" fmla="*/ 490877 w 2792336"/>
              <a:gd name="connsiteY15" fmla="*/ 434543 h 2659854"/>
              <a:gd name="connsiteX16" fmla="*/ 1011713 w 2792336"/>
              <a:gd name="connsiteY16" fmla="*/ 115969 h 2659854"/>
              <a:gd name="connsiteX17" fmla="*/ 1597984 w 2792336"/>
              <a:gd name="connsiteY17" fmla="*/ 0 h 2659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792336" h="2659854">
                <a:moveTo>
                  <a:pt x="1597984" y="0"/>
                </a:moveTo>
                <a:cubicBezTo>
                  <a:pt x="1781583" y="0"/>
                  <a:pt x="1950561" y="36294"/>
                  <a:pt x="2100304" y="107774"/>
                </a:cubicBezTo>
                <a:cubicBezTo>
                  <a:pt x="2240641" y="174816"/>
                  <a:pt x="2363899" y="272668"/>
                  <a:pt x="2466663" y="398557"/>
                </a:cubicBezTo>
                <a:cubicBezTo>
                  <a:pt x="2676688" y="655943"/>
                  <a:pt x="2792336" y="1021718"/>
                  <a:pt x="2792336" y="1428533"/>
                </a:cubicBezTo>
                <a:cubicBezTo>
                  <a:pt x="2792336" y="1590840"/>
                  <a:pt x="2747575" y="1721104"/>
                  <a:pt x="2647267" y="1850936"/>
                </a:cubicBezTo>
                <a:cubicBezTo>
                  <a:pt x="2542344" y="1986747"/>
                  <a:pt x="2384692" y="2111835"/>
                  <a:pt x="2217750" y="2244256"/>
                </a:cubicBezTo>
                <a:cubicBezTo>
                  <a:pt x="2186951" y="2268658"/>
                  <a:pt x="2155132" y="2293922"/>
                  <a:pt x="2123315" y="2319494"/>
                </a:cubicBezTo>
                <a:cubicBezTo>
                  <a:pt x="1945311" y="2462529"/>
                  <a:pt x="1797361" y="2574778"/>
                  <a:pt x="1642263" y="2638851"/>
                </a:cubicBezTo>
                <a:lnTo>
                  <a:pt x="1581420" y="2659854"/>
                </a:lnTo>
                <a:lnTo>
                  <a:pt x="1036524" y="2659854"/>
                </a:lnTo>
                <a:lnTo>
                  <a:pt x="909297" y="2617352"/>
                </a:lnTo>
                <a:cubicBezTo>
                  <a:pt x="689311" y="2525449"/>
                  <a:pt x="503138" y="2352322"/>
                  <a:pt x="325134" y="2082504"/>
                </a:cubicBezTo>
                <a:cubicBezTo>
                  <a:pt x="287863" y="2025998"/>
                  <a:pt x="251430" y="1974608"/>
                  <a:pt x="216197" y="1924942"/>
                </a:cubicBezTo>
                <a:cubicBezTo>
                  <a:pt x="70168" y="1719008"/>
                  <a:pt x="0" y="1611913"/>
                  <a:pt x="0" y="1428533"/>
                </a:cubicBezTo>
                <a:cubicBezTo>
                  <a:pt x="0" y="1246447"/>
                  <a:pt x="43982" y="1066577"/>
                  <a:pt x="130629" y="893920"/>
                </a:cubicBezTo>
                <a:cubicBezTo>
                  <a:pt x="215418" y="725019"/>
                  <a:pt x="336638" y="570416"/>
                  <a:pt x="490877" y="434543"/>
                </a:cubicBezTo>
                <a:cubicBezTo>
                  <a:pt x="642478" y="300951"/>
                  <a:pt x="822541" y="190776"/>
                  <a:pt x="1011713" y="115969"/>
                </a:cubicBezTo>
                <a:cubicBezTo>
                  <a:pt x="1205978" y="39006"/>
                  <a:pt x="1403299" y="0"/>
                  <a:pt x="1597984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E1AF89E8-16D8-4AEA-A8C2-5E0D4C9E3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6258" y="2425148"/>
            <a:ext cx="4744095" cy="3524306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5" name="Footer Placeholder 4">
            <a:extLst>
              <a:ext uri="{FF2B5EF4-FFF2-40B4-BE49-F238E27FC236}">
                <a16:creationId xmlns:a16="http://schemas.microsoft.com/office/drawing/2014/main" id="{0175CA32-28D6-4BB4-A489-25BCF1FAF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56258" y="6170629"/>
            <a:ext cx="2323057" cy="457077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33" name="Date Placeholder 9">
            <a:extLst>
              <a:ext uri="{FF2B5EF4-FFF2-40B4-BE49-F238E27FC236}">
                <a16:creationId xmlns:a16="http://schemas.microsoft.com/office/drawing/2014/main" id="{54B934F8-4435-4C62-828F-03DB7892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93872" y="6172200"/>
            <a:ext cx="1404608" cy="455490"/>
          </a:xfrm>
        </p:spPr>
        <p:txBody>
          <a:bodyPr/>
          <a:lstStyle/>
          <a:p>
            <a:pPr algn="r"/>
            <a:r>
              <a:rPr lang="en-US"/>
              <a:t>2/3/20XX</a:t>
            </a:r>
          </a:p>
        </p:txBody>
      </p:sp>
      <p:sp>
        <p:nvSpPr>
          <p:cNvPr id="12" name="Slide Number Placeholder 31">
            <a:extLst>
              <a:ext uri="{FF2B5EF4-FFF2-40B4-BE49-F238E27FC236}">
                <a16:creationId xmlns:a16="http://schemas.microsoft.com/office/drawing/2014/main" id="{47BB9980-A5D8-4B6F-A2F5-5E4BE209F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2" y="6172200"/>
            <a:ext cx="775429" cy="457200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/>
            <a:fld id="{FAEF9944-A4F6-4C59-AEBD-678D6480B8EA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575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415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1" y="2438415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2/3/20XX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1" name="Slide Number Placeholder 31">
            <a:extLst>
              <a:ext uri="{FF2B5EF4-FFF2-40B4-BE49-F238E27FC236}">
                <a16:creationId xmlns:a16="http://schemas.microsoft.com/office/drawing/2014/main" id="{38A6D074-7013-4944-89F6-2481F7DCE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2" y="6172200"/>
            <a:ext cx="775429" cy="457200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/>
            <a:fld id="{FAEF9944-A4F6-4C59-AEBD-678D6480B8EA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477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2/3/20XX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31">
            <a:extLst>
              <a:ext uri="{FF2B5EF4-FFF2-40B4-BE49-F238E27FC236}">
                <a16:creationId xmlns:a16="http://schemas.microsoft.com/office/drawing/2014/main" id="{26063765-A16A-406C-B56F-0D4AEC512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2" y="6172200"/>
            <a:ext cx="775429" cy="457200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/>
            <a:fld id="{FAEF9944-A4F6-4C59-AEBD-678D6480B8EA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970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3C76B81-402B-4E5D-8078-908DB1F2DDF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79595" y="0"/>
            <a:ext cx="7212415" cy="6858000"/>
          </a:xfrm>
          <a:custGeom>
            <a:avLst/>
            <a:gdLst>
              <a:gd name="connsiteX0" fmla="*/ 1494409 w 7212414"/>
              <a:gd name="connsiteY0" fmla="*/ 0 h 6858000"/>
              <a:gd name="connsiteX1" fmla="*/ 7212414 w 7212414"/>
              <a:gd name="connsiteY1" fmla="*/ 0 h 6858000"/>
              <a:gd name="connsiteX2" fmla="*/ 7212414 w 7212414"/>
              <a:gd name="connsiteY2" fmla="*/ 6858000 h 6858000"/>
              <a:gd name="connsiteX3" fmla="*/ 238313 w 7212414"/>
              <a:gd name="connsiteY3" fmla="*/ 6858000 h 6858000"/>
              <a:gd name="connsiteX4" fmla="*/ 251264 w 7212414"/>
              <a:gd name="connsiteY4" fmla="*/ 6849373 h 6858000"/>
              <a:gd name="connsiteX5" fmla="*/ 776282 w 7212414"/>
              <a:gd name="connsiteY5" fmla="*/ 6451411 h 6858000"/>
              <a:gd name="connsiteX6" fmla="*/ 2741607 w 7212414"/>
              <a:gd name="connsiteY6" fmla="*/ 3678515 h 6858000"/>
              <a:gd name="connsiteX7" fmla="*/ 1521342 w 7212414"/>
              <a:gd name="connsiteY7" fmla="*/ 24338 h 6858000"/>
              <a:gd name="connsiteX8" fmla="*/ 879874 w 7212414"/>
              <a:gd name="connsiteY8" fmla="*/ 0 h 6858000"/>
              <a:gd name="connsiteX9" fmla="*/ 1477051 w 7212414"/>
              <a:gd name="connsiteY9" fmla="*/ 0 h 6858000"/>
              <a:gd name="connsiteX10" fmla="*/ 1503062 w 7212414"/>
              <a:gd name="connsiteY10" fmla="*/ 23504 h 6858000"/>
              <a:gd name="connsiteX11" fmla="*/ 2723328 w 7212414"/>
              <a:gd name="connsiteY11" fmla="*/ 3677682 h 6858000"/>
              <a:gd name="connsiteX12" fmla="*/ 758003 w 7212414"/>
              <a:gd name="connsiteY12" fmla="*/ 6450578 h 6858000"/>
              <a:gd name="connsiteX13" fmla="*/ 232984 w 7212414"/>
              <a:gd name="connsiteY13" fmla="*/ 6848540 h 6858000"/>
              <a:gd name="connsiteX14" fmla="*/ 218782 w 7212414"/>
              <a:gd name="connsiteY14" fmla="*/ 6858000 h 6858000"/>
              <a:gd name="connsiteX15" fmla="*/ 0 w 7212414"/>
              <a:gd name="connsiteY15" fmla="*/ 6858000 h 6858000"/>
              <a:gd name="connsiteX16" fmla="*/ 105163 w 7212414"/>
              <a:gd name="connsiteY16" fmla="*/ 6785068 h 6858000"/>
              <a:gd name="connsiteX17" fmla="*/ 621812 w 7212414"/>
              <a:gd name="connsiteY17" fmla="*/ 6378742 h 6858000"/>
              <a:gd name="connsiteX18" fmla="*/ 2496161 w 7212414"/>
              <a:gd name="connsiteY18" fmla="*/ 3621913 h 6858000"/>
              <a:gd name="connsiteX19" fmla="*/ 895263 w 7212414"/>
              <a:gd name="connsiteY19" fmla="*/ 10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212414" h="6858000">
                <a:moveTo>
                  <a:pt x="1494409" y="0"/>
                </a:moveTo>
                <a:lnTo>
                  <a:pt x="7212414" y="0"/>
                </a:lnTo>
                <a:lnTo>
                  <a:pt x="7212414" y="6858000"/>
                </a:lnTo>
                <a:lnTo>
                  <a:pt x="238313" y="6858000"/>
                </a:lnTo>
                <a:lnTo>
                  <a:pt x="251264" y="6849373"/>
                </a:lnTo>
                <a:cubicBezTo>
                  <a:pt x="427471" y="6724853"/>
                  <a:pt x="601037" y="6589587"/>
                  <a:pt x="776282" y="6451411"/>
                </a:cubicBezTo>
                <a:cubicBezTo>
                  <a:pt x="1738612" y="5692656"/>
                  <a:pt x="2677854" y="5076606"/>
                  <a:pt x="2741607" y="3678515"/>
                </a:cubicBezTo>
                <a:cubicBezTo>
                  <a:pt x="2809404" y="2191755"/>
                  <a:pt x="2375613" y="855667"/>
                  <a:pt x="1521342" y="24338"/>
                </a:cubicBezTo>
                <a:close/>
                <a:moveTo>
                  <a:pt x="879874" y="0"/>
                </a:moveTo>
                <a:lnTo>
                  <a:pt x="1477051" y="0"/>
                </a:lnTo>
                <a:lnTo>
                  <a:pt x="1503062" y="23504"/>
                </a:lnTo>
                <a:cubicBezTo>
                  <a:pt x="2357333" y="854834"/>
                  <a:pt x="2791125" y="2190921"/>
                  <a:pt x="2723328" y="3677682"/>
                </a:cubicBezTo>
                <a:cubicBezTo>
                  <a:pt x="2659574" y="5075773"/>
                  <a:pt x="1720332" y="5691822"/>
                  <a:pt x="758003" y="6450578"/>
                </a:cubicBezTo>
                <a:cubicBezTo>
                  <a:pt x="582758" y="6588754"/>
                  <a:pt x="409191" y="6724020"/>
                  <a:pt x="232984" y="6848540"/>
                </a:cubicBezTo>
                <a:lnTo>
                  <a:pt x="218782" y="6858000"/>
                </a:lnTo>
                <a:lnTo>
                  <a:pt x="0" y="6858000"/>
                </a:lnTo>
                <a:lnTo>
                  <a:pt x="105163" y="6785068"/>
                </a:lnTo>
                <a:cubicBezTo>
                  <a:pt x="278981" y="6657407"/>
                  <a:pt x="449608" y="6519512"/>
                  <a:pt x="621812" y="6378742"/>
                </a:cubicBezTo>
                <a:cubicBezTo>
                  <a:pt x="1567436" y="5605738"/>
                  <a:pt x="2496161" y="4971185"/>
                  <a:pt x="2496161" y="3621913"/>
                </a:cubicBezTo>
                <a:cubicBezTo>
                  <a:pt x="2496161" y="2091411"/>
                  <a:pt x="1922425" y="751075"/>
                  <a:pt x="895263" y="10445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35F199FA-581E-485F-8470-9B9F10DBBD26}"/>
              </a:ext>
            </a:extLst>
          </p:cNvPr>
          <p:cNvSpPr/>
          <p:nvPr userDrawn="1"/>
        </p:nvSpPr>
        <p:spPr>
          <a:xfrm>
            <a:off x="519836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1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7" name="Title 1">
            <a:extLst>
              <a:ext uri="{FF2B5EF4-FFF2-40B4-BE49-F238E27FC236}">
                <a16:creationId xmlns:a16="http://schemas.microsoft.com/office/drawing/2014/main" id="{9DFE2504-DE79-4AC0-BD70-A3F274715C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4715" y="1346268"/>
            <a:ext cx="5274860" cy="3066706"/>
          </a:xfrm>
        </p:spPr>
        <p:txBody>
          <a:bodyPr anchor="b"/>
          <a:lstStyle>
            <a:lvl1pPr>
              <a:defRPr sz="6000" spc="0"/>
            </a:lvl1pPr>
          </a:lstStyle>
          <a:p>
            <a:r>
              <a:rPr lang="en-US" sz="6000"/>
              <a:t>Click to edit Master title style</a:t>
            </a:r>
          </a:p>
        </p:txBody>
      </p:sp>
      <p:sp>
        <p:nvSpPr>
          <p:cNvPr id="68" name="Subtitle 2">
            <a:extLst>
              <a:ext uri="{FF2B5EF4-FFF2-40B4-BE49-F238E27FC236}">
                <a16:creationId xmlns:a16="http://schemas.microsoft.com/office/drawing/2014/main" id="{F51F0DB4-631C-4CFA-B7CD-271E701A37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4712" y="4412974"/>
            <a:ext cx="4162357" cy="1576188"/>
          </a:xfrm>
        </p:spPr>
        <p:txBody>
          <a:bodyPr anchor="t"/>
          <a:lstStyle>
            <a:lvl1pPr>
              <a:defRPr strike="noStrike"/>
            </a:lvl1pPr>
          </a:lstStyle>
          <a:p>
            <a:r>
              <a:rPr lang="en-US" b="0"/>
              <a:t>Click to edit Master subtitle style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DD4E4E3-A06F-4EA0-9228-3B72D4CE6A1B}"/>
              </a:ext>
            </a:extLst>
          </p:cNvPr>
          <p:cNvSpPr/>
          <p:nvPr userDrawn="1"/>
        </p:nvSpPr>
        <p:spPr>
          <a:xfrm>
            <a:off x="4648080" y="0"/>
            <a:ext cx="2827669" cy="6858000"/>
          </a:xfrm>
          <a:custGeom>
            <a:avLst/>
            <a:gdLst>
              <a:gd name="connsiteX0" fmla="*/ 952351 w 2827669"/>
              <a:gd name="connsiteY0" fmla="*/ 0 h 6858000"/>
              <a:gd name="connsiteX1" fmla="*/ 1298165 w 2827669"/>
              <a:gd name="connsiteY1" fmla="*/ 0 h 6858000"/>
              <a:gd name="connsiteX2" fmla="*/ 1414021 w 2827669"/>
              <a:gd name="connsiteY2" fmla="*/ 91085 h 6858000"/>
              <a:gd name="connsiteX3" fmla="*/ 2827669 w 2827669"/>
              <a:gd name="connsiteY3" fmla="*/ 3590451 h 6858000"/>
              <a:gd name="connsiteX4" fmla="*/ 953320 w 2827669"/>
              <a:gd name="connsiteY4" fmla="*/ 6374083 h 6858000"/>
              <a:gd name="connsiteX5" fmla="*/ 436671 w 2827669"/>
              <a:gd name="connsiteY5" fmla="*/ 6784359 h 6858000"/>
              <a:gd name="connsiteX6" fmla="*/ 331508 w 2827669"/>
              <a:gd name="connsiteY6" fmla="*/ 6858000 h 6858000"/>
              <a:gd name="connsiteX7" fmla="*/ 0 w 2827669"/>
              <a:gd name="connsiteY7" fmla="*/ 6858000 h 6858000"/>
              <a:gd name="connsiteX8" fmla="*/ 92067 w 2827669"/>
              <a:gd name="connsiteY8" fmla="*/ 6794395 h 6858000"/>
              <a:gd name="connsiteX9" fmla="*/ 615750 w 2827669"/>
              <a:gd name="connsiteY9" fmla="*/ 6384118 h 6858000"/>
              <a:gd name="connsiteX10" fmla="*/ 2515617 w 2827669"/>
              <a:gd name="connsiteY10" fmla="*/ 3600487 h 6858000"/>
              <a:gd name="connsiteX11" fmla="*/ 1082723 w 2827669"/>
              <a:gd name="connsiteY11" fmla="*/ 10112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27669" h="6858000">
                <a:moveTo>
                  <a:pt x="952351" y="0"/>
                </a:moveTo>
                <a:lnTo>
                  <a:pt x="1298165" y="0"/>
                </a:lnTo>
                <a:lnTo>
                  <a:pt x="1414021" y="91085"/>
                </a:lnTo>
                <a:cubicBezTo>
                  <a:pt x="2323409" y="861623"/>
                  <a:pt x="2827669" y="2141656"/>
                  <a:pt x="2827669" y="3590451"/>
                </a:cubicBezTo>
                <a:cubicBezTo>
                  <a:pt x="2827669" y="4952841"/>
                  <a:pt x="1898944" y="5593563"/>
                  <a:pt x="953320" y="6374083"/>
                </a:cubicBezTo>
                <a:cubicBezTo>
                  <a:pt x="781116" y="6516221"/>
                  <a:pt x="610489" y="6655457"/>
                  <a:pt x="436671" y="6784359"/>
                </a:cubicBezTo>
                <a:lnTo>
                  <a:pt x="331508" y="6858000"/>
                </a:lnTo>
                <a:lnTo>
                  <a:pt x="0" y="6858000"/>
                </a:lnTo>
                <a:lnTo>
                  <a:pt x="92067" y="6794395"/>
                </a:lnTo>
                <a:cubicBezTo>
                  <a:pt x="268252" y="6665493"/>
                  <a:pt x="441202" y="6526257"/>
                  <a:pt x="615750" y="6384118"/>
                </a:cubicBezTo>
                <a:cubicBezTo>
                  <a:pt x="1574248" y="5603599"/>
                  <a:pt x="2515617" y="4962877"/>
                  <a:pt x="2515617" y="3600487"/>
                </a:cubicBezTo>
                <a:cubicBezTo>
                  <a:pt x="2515617" y="2151691"/>
                  <a:pt x="2004492" y="871659"/>
                  <a:pt x="1082723" y="1011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0641471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2/3/20XX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31">
            <a:extLst>
              <a:ext uri="{FF2B5EF4-FFF2-40B4-BE49-F238E27FC236}">
                <a16:creationId xmlns:a16="http://schemas.microsoft.com/office/drawing/2014/main" id="{ABC4236E-DEC6-461F-9145-45973B271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2" y="6172200"/>
            <a:ext cx="775429" cy="457200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/>
            <a:fld id="{FAEF9944-A4F6-4C59-AEBD-678D6480B8EA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060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9" y="640083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96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9" y="3223819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155" indent="0">
              <a:buNone/>
              <a:defRPr sz="1400"/>
            </a:lvl2pPr>
            <a:lvl3pPr marL="914309" indent="0">
              <a:buNone/>
              <a:defRPr sz="1200"/>
            </a:lvl3pPr>
            <a:lvl4pPr marL="1371464" indent="0">
              <a:buNone/>
              <a:defRPr sz="1000"/>
            </a:lvl4pPr>
            <a:lvl5pPr marL="1828618" indent="0">
              <a:buNone/>
              <a:defRPr sz="1000"/>
            </a:lvl5pPr>
            <a:lvl6pPr marL="2285774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9" y="6170491"/>
            <a:ext cx="2214323" cy="457200"/>
          </a:xfrm>
        </p:spPr>
        <p:txBody>
          <a:bodyPr/>
          <a:lstStyle/>
          <a:p>
            <a:r>
              <a:rPr lang="en-US"/>
              <a:t>2/3/20XX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1" name="Slide Number Placeholder 31">
            <a:extLst>
              <a:ext uri="{FF2B5EF4-FFF2-40B4-BE49-F238E27FC236}">
                <a16:creationId xmlns:a16="http://schemas.microsoft.com/office/drawing/2014/main" id="{943D328A-FC72-4F5E-A189-C3B730073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2" y="6172200"/>
            <a:ext cx="775429" cy="457200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/>
            <a:fld id="{FAEF9944-A4F6-4C59-AEBD-678D6480B8EA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1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713" y="442236"/>
            <a:ext cx="9566099" cy="13452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796944F-19A6-46D1-9D9C-A7570E147A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70439" y="16"/>
            <a:ext cx="7851143" cy="1239903"/>
          </a:xfrm>
          <a:custGeom>
            <a:avLst/>
            <a:gdLst>
              <a:gd name="connsiteX0" fmla="*/ 609697 w 7851142"/>
              <a:gd name="connsiteY0" fmla="*/ 0 h 1239903"/>
              <a:gd name="connsiteX1" fmla="*/ 7851142 w 7851142"/>
              <a:gd name="connsiteY1" fmla="*/ 0 h 1239903"/>
              <a:gd name="connsiteX2" fmla="*/ 7683059 w 7851142"/>
              <a:gd name="connsiteY2" fmla="*/ 102039 h 1239903"/>
              <a:gd name="connsiteX3" fmla="*/ 7334627 w 7851142"/>
              <a:gd name="connsiteY3" fmla="*/ 257976 h 1239903"/>
              <a:gd name="connsiteX4" fmla="*/ 4349591 w 7851142"/>
              <a:gd name="connsiteY4" fmla="*/ 990399 h 1239903"/>
              <a:gd name="connsiteX5" fmla="*/ 920383 w 7851142"/>
              <a:gd name="connsiteY5" fmla="*/ 175298 h 1239903"/>
              <a:gd name="connsiteX6" fmla="*/ 0 w 7851142"/>
              <a:gd name="connsiteY6" fmla="*/ 0 h 1239903"/>
              <a:gd name="connsiteX7" fmla="*/ 585485 w 7851142"/>
              <a:gd name="connsiteY7" fmla="*/ 0 h 1239903"/>
              <a:gd name="connsiteX8" fmla="*/ 922046 w 7851142"/>
              <a:gd name="connsiteY8" fmla="*/ 189899 h 1239903"/>
              <a:gd name="connsiteX9" fmla="*/ 4351255 w 7851142"/>
              <a:gd name="connsiteY9" fmla="*/ 1005000 h 1239903"/>
              <a:gd name="connsiteX10" fmla="*/ 7336292 w 7851142"/>
              <a:gd name="connsiteY10" fmla="*/ 272577 h 1239903"/>
              <a:gd name="connsiteX11" fmla="*/ 7482334 w 7851142"/>
              <a:gd name="connsiteY11" fmla="*/ 207218 h 1239903"/>
              <a:gd name="connsiteX12" fmla="*/ 7281089 w 7851142"/>
              <a:gd name="connsiteY12" fmla="*/ 310828 h 1239903"/>
              <a:gd name="connsiteX13" fmla="*/ 3968199 w 7851142"/>
              <a:gd name="connsiteY13" fmla="*/ 1201816 h 1239903"/>
              <a:gd name="connsiteX14" fmla="*/ 292676 w 7851142"/>
              <a:gd name="connsiteY14" fmla="*/ 186040 h 1239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851142" h="1239903">
                <a:moveTo>
                  <a:pt x="609697" y="0"/>
                </a:moveTo>
                <a:lnTo>
                  <a:pt x="7851142" y="0"/>
                </a:lnTo>
                <a:lnTo>
                  <a:pt x="7683059" y="102039"/>
                </a:lnTo>
                <a:lnTo>
                  <a:pt x="7334627" y="257976"/>
                </a:lnTo>
                <a:cubicBezTo>
                  <a:pt x="6489021" y="610626"/>
                  <a:pt x="5464844" y="863287"/>
                  <a:pt x="4349591" y="990399"/>
                </a:cubicBezTo>
                <a:cubicBezTo>
                  <a:pt x="2776482" y="1169695"/>
                  <a:pt x="1869121" y="709828"/>
                  <a:pt x="920383" y="175298"/>
                </a:cubicBezTo>
                <a:close/>
                <a:moveTo>
                  <a:pt x="0" y="0"/>
                </a:moveTo>
                <a:lnTo>
                  <a:pt x="585485" y="0"/>
                </a:lnTo>
                <a:lnTo>
                  <a:pt x="922046" y="189899"/>
                </a:lnTo>
                <a:cubicBezTo>
                  <a:pt x="1870785" y="724430"/>
                  <a:pt x="2778146" y="1184296"/>
                  <a:pt x="4351255" y="1005000"/>
                </a:cubicBezTo>
                <a:cubicBezTo>
                  <a:pt x="5466508" y="877888"/>
                  <a:pt x="6490686" y="625227"/>
                  <a:pt x="7336292" y="272577"/>
                </a:cubicBezTo>
                <a:lnTo>
                  <a:pt x="7482334" y="207218"/>
                </a:lnTo>
                <a:lnTo>
                  <a:pt x="7281089" y="310828"/>
                </a:lnTo>
                <a:cubicBezTo>
                  <a:pt x="6357879" y="751161"/>
                  <a:pt x="5217641" y="1059409"/>
                  <a:pt x="3968199" y="1201816"/>
                </a:cubicBezTo>
                <a:cubicBezTo>
                  <a:pt x="2289734" y="1393120"/>
                  <a:pt x="1313827" y="834220"/>
                  <a:pt x="292676" y="18604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0654" y="2312276"/>
            <a:ext cx="9566099" cy="3651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24723" y="6170490"/>
            <a:ext cx="5667375" cy="457200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2/3/20XX</a:t>
            </a:r>
          </a:p>
        </p:txBody>
      </p:sp>
      <p:sp>
        <p:nvSpPr>
          <p:cNvPr id="9" name="Slide Number Placeholder 31">
            <a:extLst>
              <a:ext uri="{FF2B5EF4-FFF2-40B4-BE49-F238E27FC236}">
                <a16:creationId xmlns:a16="http://schemas.microsoft.com/office/drawing/2014/main" id="{63557A7C-6DD4-467A-A5AE-BE8D2761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2" y="6172200"/>
            <a:ext cx="775429" cy="457200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/>
            <a:fld id="{FAEF9944-A4F6-4C59-AEBD-678D6480B8EA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C077E07-D80C-4CE0-AE55-BD2AB13FB5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009863">
            <a:off x="6327232" y="-4031948"/>
            <a:ext cx="1437166" cy="8507948"/>
          </a:xfrm>
          <a:custGeom>
            <a:avLst/>
            <a:gdLst>
              <a:gd name="connsiteX0" fmla="*/ 0 w 974343"/>
              <a:gd name="connsiteY0" fmla="*/ 5768060 h 5768060"/>
              <a:gd name="connsiteX1" fmla="*/ 1859 w 974343"/>
              <a:gd name="connsiteY1" fmla="*/ 5751750 h 5768060"/>
              <a:gd name="connsiteX2" fmla="*/ 152053 w 974343"/>
              <a:gd name="connsiteY2" fmla="*/ 5544534 h 5768060"/>
              <a:gd name="connsiteX3" fmla="*/ 964380 w 974343"/>
              <a:gd name="connsiteY3" fmla="*/ 3297197 h 5768060"/>
              <a:gd name="connsiteX4" fmla="*/ 621280 w 974343"/>
              <a:gd name="connsiteY4" fmla="*/ 981599 h 5768060"/>
              <a:gd name="connsiteX5" fmla="*/ 562350 w 974343"/>
              <a:gd name="connsiteY5" fmla="*/ 834125 h 5768060"/>
              <a:gd name="connsiteX6" fmla="*/ 564561 w 974343"/>
              <a:gd name="connsiteY6" fmla="*/ 814726 h 5768060"/>
              <a:gd name="connsiteX7" fmla="*/ 631243 w 974343"/>
              <a:gd name="connsiteY7" fmla="*/ 981598 h 5768060"/>
              <a:gd name="connsiteX8" fmla="*/ 974343 w 974343"/>
              <a:gd name="connsiteY8" fmla="*/ 3297197 h 5768060"/>
              <a:gd name="connsiteX9" fmla="*/ 162016 w 974343"/>
              <a:gd name="connsiteY9" fmla="*/ 5544534 h 5768060"/>
              <a:gd name="connsiteX10" fmla="*/ 98313 w 974343"/>
              <a:gd name="connsiteY10" fmla="*/ 0 h 5768060"/>
              <a:gd name="connsiteX11" fmla="*/ 107976 w 974343"/>
              <a:gd name="connsiteY11" fmla="*/ 0 h 5768060"/>
              <a:gd name="connsiteX12" fmla="*/ 106851 w 974343"/>
              <a:gd name="connsiteY12" fmla="*/ 9874 h 5768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74343" h="5768060">
                <a:moveTo>
                  <a:pt x="0" y="5768060"/>
                </a:moveTo>
                <a:lnTo>
                  <a:pt x="1859" y="5751750"/>
                </a:lnTo>
                <a:lnTo>
                  <a:pt x="152053" y="5544534"/>
                </a:lnTo>
                <a:cubicBezTo>
                  <a:pt x="584951" y="4946502"/>
                  <a:pt x="964380" y="4370609"/>
                  <a:pt x="964380" y="3297197"/>
                </a:cubicBezTo>
                <a:cubicBezTo>
                  <a:pt x="964380" y="2427490"/>
                  <a:pt x="844789" y="1625322"/>
                  <a:pt x="621280" y="981599"/>
                </a:cubicBezTo>
                <a:lnTo>
                  <a:pt x="562350" y="834125"/>
                </a:lnTo>
                <a:lnTo>
                  <a:pt x="564561" y="814726"/>
                </a:lnTo>
                <a:lnTo>
                  <a:pt x="631243" y="981598"/>
                </a:lnTo>
                <a:cubicBezTo>
                  <a:pt x="854752" y="1625322"/>
                  <a:pt x="974343" y="2427490"/>
                  <a:pt x="974343" y="3297197"/>
                </a:cubicBezTo>
                <a:cubicBezTo>
                  <a:pt x="974343" y="4370609"/>
                  <a:pt x="594915" y="4946502"/>
                  <a:pt x="162016" y="5544534"/>
                </a:cubicBezTo>
                <a:close/>
                <a:moveTo>
                  <a:pt x="98313" y="0"/>
                </a:moveTo>
                <a:lnTo>
                  <a:pt x="107976" y="0"/>
                </a:lnTo>
                <a:lnTo>
                  <a:pt x="106851" y="9874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0869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1" name="Rectangle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8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CD8D479-8942-46E8-A226-A4E01F7A10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3413" y="6629400"/>
            <a:ext cx="100066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E56E745-E731-42F7-BC46-83DD513FC98F}" type="datetime1">
              <a:rPr lang="en-US" smtClean="0"/>
              <a:pPr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7717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202590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309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10291" indent="-210291" algn="l" defTabSz="914309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869" indent="-155432" algn="l" defTabSz="914309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590" indent="-155432" algn="l" defTabSz="914309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165" indent="-155432" algn="l" defTabSz="914309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744" indent="-155432" algn="l" defTabSz="914309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321" indent="-155432" algn="l" defTabSz="914309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0896" indent="-155432" algn="l" defTabSz="914309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475" indent="-155432" algn="l" defTabSz="914309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051" indent="-155432" algn="l" defTabSz="914309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1" y="442236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9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2/3/20XX</a:t>
            </a:r>
            <a:endParaRPr lang="en-US" spc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723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Sample Footer Text</a:t>
            </a:r>
            <a:endParaRPr lang="en-US" spc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049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</p:sldLayoutIdLst>
  <p:hf hdr="0"/>
  <p:txStyles>
    <p:titleStyle>
      <a:lvl1pPr algn="l" defTabSz="914309" rtl="0" eaLnBrk="1" latinLnBrk="0" hangingPunct="1">
        <a:lnSpc>
          <a:spcPct val="130000"/>
        </a:lnSpc>
        <a:spcBef>
          <a:spcPct val="0"/>
        </a:spcBef>
        <a:buNone/>
        <a:defRPr sz="3200" b="1" kern="1200" spc="151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309" rtl="0" eaLnBrk="1" latinLnBrk="0" hangingPunct="1">
        <a:lnSpc>
          <a:spcPct val="140000"/>
        </a:lnSpc>
        <a:spcBef>
          <a:spcPts val="931"/>
        </a:spcBef>
        <a:buFont typeface="Corbel" panose="020B0503020204020204" pitchFamily="34" charset="0"/>
        <a:buNone/>
        <a:defRPr sz="1800" b="0" kern="1200" spc="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309" rtl="0" eaLnBrk="1" latinLnBrk="0" hangingPunct="1">
        <a:lnSpc>
          <a:spcPct val="140000"/>
        </a:lnSpc>
        <a:spcBef>
          <a:spcPts val="931"/>
        </a:spcBef>
        <a:buFont typeface="Corbel" panose="020B0503020204020204" pitchFamily="34" charset="0"/>
        <a:buNone/>
        <a:defRPr sz="1600" kern="1200" spc="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08" algn="l" defTabSz="914309" rtl="0" eaLnBrk="1" latinLnBrk="0" hangingPunct="1">
        <a:lnSpc>
          <a:spcPct val="140000"/>
        </a:lnSpc>
        <a:spcBef>
          <a:spcPts val="931"/>
        </a:spcBef>
        <a:buFont typeface="Corbel" panose="020B0503020204020204" pitchFamily="34" charset="0"/>
        <a:buChar char="–"/>
        <a:defRPr sz="1400" i="1" kern="1200" spc="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08" algn="l" defTabSz="914309" rtl="0" eaLnBrk="1" latinLnBrk="0" hangingPunct="1">
        <a:lnSpc>
          <a:spcPct val="140000"/>
        </a:lnSpc>
        <a:spcBef>
          <a:spcPts val="931"/>
        </a:spcBef>
        <a:buFont typeface="Corbel" panose="020B0503020204020204" pitchFamily="34" charset="0"/>
        <a:buChar char="–"/>
        <a:defRPr sz="1400" kern="1200" spc="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08" algn="l" defTabSz="914309" rtl="0" eaLnBrk="1" latinLnBrk="0" hangingPunct="1">
        <a:lnSpc>
          <a:spcPct val="140000"/>
        </a:lnSpc>
        <a:spcBef>
          <a:spcPts val="931"/>
        </a:spcBef>
        <a:buFont typeface="Corbel" panose="020B0503020204020204" pitchFamily="34" charset="0"/>
        <a:buChar char="–"/>
        <a:defRPr sz="1400" i="1" kern="1200" spc="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048" indent="-320008" algn="l" defTabSz="914309" rtl="0" eaLnBrk="1" latinLnBrk="0" hangingPunct="1">
        <a:lnSpc>
          <a:spcPct val="111000"/>
        </a:lnSpc>
        <a:spcBef>
          <a:spcPts val="931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056" indent="-320008" algn="l" defTabSz="914309" rtl="0" eaLnBrk="1" latinLnBrk="0" hangingPunct="1">
        <a:lnSpc>
          <a:spcPct val="111000"/>
        </a:lnSpc>
        <a:spcBef>
          <a:spcPts val="931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064" indent="-320008" algn="l" defTabSz="914309" rtl="0" eaLnBrk="1" latinLnBrk="0" hangingPunct="1">
        <a:lnSpc>
          <a:spcPct val="111000"/>
        </a:lnSpc>
        <a:spcBef>
          <a:spcPts val="931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072" indent="-320008" algn="l" defTabSz="914309" rtl="0" eaLnBrk="1" latinLnBrk="0" hangingPunct="1">
        <a:lnSpc>
          <a:spcPct val="111000"/>
        </a:lnSpc>
        <a:spcBef>
          <a:spcPts val="931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600" dirty="0"/>
              <a:t>Agriculture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3506B197-717C-404B-923A-A2EB3ACDB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6901" y="63773"/>
            <a:ext cx="3432048" cy="183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3320F-394E-4594-A24D-EEEBD3E4A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0058" y="1346208"/>
            <a:ext cx="5624119" cy="3284539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Plants and Animals</a:t>
            </a:r>
          </a:p>
        </p:txBody>
      </p:sp>
      <p:pic>
        <p:nvPicPr>
          <p:cNvPr id="4" name="Picture 3" descr="A picture containing vegetable, food, different, variety&#10;&#10;Description automatically generated">
            <a:extLst>
              <a:ext uri="{FF2B5EF4-FFF2-40B4-BE49-F238E27FC236}">
                <a16:creationId xmlns:a16="http://schemas.microsoft.com/office/drawing/2014/main" id="{594A05A5-2F27-4B39-BEC9-D986A13A69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91" r="14152" b="3"/>
          <a:stretch/>
        </p:blipFill>
        <p:spPr>
          <a:xfrm>
            <a:off x="1839758" y="18"/>
            <a:ext cx="3440421" cy="2402343"/>
          </a:xfrm>
          <a:custGeom>
            <a:avLst/>
            <a:gdLst/>
            <a:ahLst/>
            <a:cxnLst/>
            <a:rect l="l" t="t" r="r" b="b"/>
            <a:pathLst>
              <a:path w="3440421" h="2402343">
                <a:moveTo>
                  <a:pt x="379897" y="0"/>
                </a:moveTo>
                <a:lnTo>
                  <a:pt x="3218884" y="0"/>
                </a:lnTo>
                <a:lnTo>
                  <a:pt x="3279840" y="122543"/>
                </a:lnTo>
                <a:cubicBezTo>
                  <a:pt x="3384762" y="360883"/>
                  <a:pt x="3440421" y="636841"/>
                  <a:pt x="3440421" y="931368"/>
                </a:cubicBezTo>
                <a:cubicBezTo>
                  <a:pt x="3440421" y="1119380"/>
                  <a:pt x="3385271" y="1270275"/>
                  <a:pt x="3261683" y="1420669"/>
                </a:cubicBezTo>
                <a:cubicBezTo>
                  <a:pt x="3132407" y="1577990"/>
                  <a:pt x="2938164" y="1722889"/>
                  <a:pt x="2732478" y="1876281"/>
                </a:cubicBezTo>
                <a:cubicBezTo>
                  <a:pt x="2694529" y="1904547"/>
                  <a:pt x="2655326" y="1933813"/>
                  <a:pt x="2616125" y="1963435"/>
                </a:cubicBezTo>
                <a:cubicBezTo>
                  <a:pt x="2265215" y="2228536"/>
                  <a:pt x="2009103" y="2402343"/>
                  <a:pt x="1660040" y="2402343"/>
                </a:cubicBezTo>
                <a:cubicBezTo>
                  <a:pt x="1128177" y="2402343"/>
                  <a:pt x="751504" y="2188992"/>
                  <a:pt x="400595" y="1688912"/>
                </a:cubicBezTo>
                <a:cubicBezTo>
                  <a:pt x="354674" y="1623457"/>
                  <a:pt x="309786" y="1563928"/>
                  <a:pt x="266375" y="1506395"/>
                </a:cubicBezTo>
                <a:cubicBezTo>
                  <a:pt x="86453" y="1267847"/>
                  <a:pt x="0" y="1143791"/>
                  <a:pt x="0" y="931368"/>
                </a:cubicBezTo>
                <a:cubicBezTo>
                  <a:pt x="0" y="720444"/>
                  <a:pt x="54190" y="512088"/>
                  <a:pt x="160947" y="312085"/>
                </a:cubicBezTo>
                <a:cubicBezTo>
                  <a:pt x="213181" y="214260"/>
                  <a:pt x="276637" y="120576"/>
                  <a:pt x="350789" y="31674"/>
                </a:cubicBez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46FC0F-FF80-41CA-A4D1-268C187C3F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4" b="8802"/>
          <a:stretch/>
        </p:blipFill>
        <p:spPr>
          <a:xfrm>
            <a:off x="151" y="3200021"/>
            <a:ext cx="4967392" cy="3657983"/>
          </a:xfrm>
          <a:custGeom>
            <a:avLst/>
            <a:gdLst/>
            <a:ahLst/>
            <a:cxnLst/>
            <a:rect l="l" t="t" r="r" b="b"/>
            <a:pathLst>
              <a:path w="4967392" h="3657982">
                <a:moveTo>
                  <a:pt x="2611465" y="0"/>
                </a:moveTo>
                <a:cubicBezTo>
                  <a:pt x="2973626" y="0"/>
                  <a:pt x="3306944" y="71395"/>
                  <a:pt x="3602322" y="212004"/>
                </a:cubicBezTo>
                <a:cubicBezTo>
                  <a:pt x="3879142" y="343883"/>
                  <a:pt x="4122277" y="536370"/>
                  <a:pt x="4324984" y="784010"/>
                </a:cubicBezTo>
                <a:cubicBezTo>
                  <a:pt x="4739271" y="1290317"/>
                  <a:pt x="4967392" y="2009841"/>
                  <a:pt x="4967392" y="2810095"/>
                </a:cubicBezTo>
                <a:cubicBezTo>
                  <a:pt x="4967392" y="3129372"/>
                  <a:pt x="4879100" y="3385618"/>
                  <a:pt x="4681235" y="3641013"/>
                </a:cubicBezTo>
                <a:lnTo>
                  <a:pt x="4666298" y="3657982"/>
                </a:lnTo>
                <a:lnTo>
                  <a:pt x="0" y="3657982"/>
                </a:lnTo>
                <a:lnTo>
                  <a:pt x="0" y="1311761"/>
                </a:lnTo>
                <a:lnTo>
                  <a:pt x="20961" y="1282259"/>
                </a:lnTo>
                <a:cubicBezTo>
                  <a:pt x="139676" y="1131288"/>
                  <a:pt x="275515" y="988438"/>
                  <a:pt x="427636" y="854799"/>
                </a:cubicBezTo>
                <a:cubicBezTo>
                  <a:pt x="726679" y="592007"/>
                  <a:pt x="1081863" y="375279"/>
                  <a:pt x="1455015" y="228124"/>
                </a:cubicBezTo>
                <a:cubicBezTo>
                  <a:pt x="1838214" y="76730"/>
                  <a:pt x="2227440" y="0"/>
                  <a:pt x="2611465" y="0"/>
                </a:cubicBezTo>
                <a:close/>
              </a:path>
            </a:pathLst>
          </a:cu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481949-BE87-4107-8DA5-3B8D233AD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11" y="6170491"/>
            <a:ext cx="1198829" cy="457200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FAEF9944-A4F6-4C59-AEBD-678D6480B8EA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713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10CE40DC-5723-449B-A365-A61D8C262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61" name="Picture 60" descr="Assorted vegetables and fruits">
            <a:extLst>
              <a:ext uri="{FF2B5EF4-FFF2-40B4-BE49-F238E27FC236}">
                <a16:creationId xmlns:a16="http://schemas.microsoft.com/office/drawing/2014/main" id="{3EF6361F-E69F-8D6D-8C84-0E47D9938C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55" r="-1" b="7854"/>
          <a:stretch/>
        </p:blipFill>
        <p:spPr>
          <a:xfrm>
            <a:off x="1524" y="22"/>
            <a:ext cx="12188952" cy="6857991"/>
          </a:xfrm>
          <a:prstGeom prst="rect">
            <a:avLst/>
          </a:prstGeom>
        </p:spPr>
      </p:pic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28207E96-6DFF-4119-B2EA-3299067D2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2599" y="0"/>
            <a:ext cx="10189600" cy="6858000"/>
          </a:xfrm>
          <a:custGeom>
            <a:avLst/>
            <a:gdLst>
              <a:gd name="connsiteX0" fmla="*/ 8513625 w 10189600"/>
              <a:gd name="connsiteY0" fmla="*/ 0 h 6858000"/>
              <a:gd name="connsiteX1" fmla="*/ 1434689 w 10189600"/>
              <a:gd name="connsiteY1" fmla="*/ 0 h 6858000"/>
              <a:gd name="connsiteX2" fmla="*/ 1271976 w 10189600"/>
              <a:gd name="connsiteY2" fmla="*/ 160651 h 6858000"/>
              <a:gd name="connsiteX3" fmla="*/ 0 w 10189600"/>
              <a:gd name="connsiteY3" fmla="*/ 3879329 h 6858000"/>
              <a:gd name="connsiteX4" fmla="*/ 1565101 w 10189600"/>
              <a:gd name="connsiteY4" fmla="*/ 6659296 h 6858000"/>
              <a:gd name="connsiteX5" fmla="*/ 1789426 w 10189600"/>
              <a:gd name="connsiteY5" fmla="*/ 6858000 h 6858000"/>
              <a:gd name="connsiteX6" fmla="*/ 8868328 w 10189600"/>
              <a:gd name="connsiteY6" fmla="*/ 6858000 h 6858000"/>
              <a:gd name="connsiteX7" fmla="*/ 8925683 w 10189600"/>
              <a:gd name="connsiteY7" fmla="*/ 6804604 h 6858000"/>
              <a:gd name="connsiteX8" fmla="*/ 10189600 w 10189600"/>
              <a:gd name="connsiteY8" fmla="*/ 4217082 h 6858000"/>
              <a:gd name="connsiteX9" fmla="*/ 8536469 w 10189600"/>
              <a:gd name="connsiteY9" fmla="*/ 1746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189600" h="6858000">
                <a:moveTo>
                  <a:pt x="8513625" y="0"/>
                </a:moveTo>
                <a:lnTo>
                  <a:pt x="1434689" y="0"/>
                </a:lnTo>
                <a:lnTo>
                  <a:pt x="1271976" y="160651"/>
                </a:lnTo>
                <a:cubicBezTo>
                  <a:pt x="451613" y="1030749"/>
                  <a:pt x="0" y="2373165"/>
                  <a:pt x="0" y="3879329"/>
                </a:cubicBezTo>
                <a:cubicBezTo>
                  <a:pt x="0" y="5207145"/>
                  <a:pt x="731040" y="5919527"/>
                  <a:pt x="1565101" y="6659296"/>
                </a:cubicBezTo>
                <a:lnTo>
                  <a:pt x="1789426" y="6858000"/>
                </a:lnTo>
                <a:lnTo>
                  <a:pt x="8868328" y="6858000"/>
                </a:lnTo>
                <a:lnTo>
                  <a:pt x="8925683" y="6804604"/>
                </a:lnTo>
                <a:cubicBezTo>
                  <a:pt x="9627437" y="6132444"/>
                  <a:pt x="10189600" y="5418356"/>
                  <a:pt x="10189600" y="4217082"/>
                </a:cubicBezTo>
                <a:cubicBezTo>
                  <a:pt x="10189600" y="2437327"/>
                  <a:pt x="9597144" y="878708"/>
                  <a:pt x="8536469" y="17461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9E223C86-12C5-4A60-A21A-D7FC75EFC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57816" y="0"/>
            <a:ext cx="1323453" cy="6858000"/>
          </a:xfrm>
          <a:custGeom>
            <a:avLst/>
            <a:gdLst>
              <a:gd name="connsiteX0" fmla="*/ 28443 w 1323453"/>
              <a:gd name="connsiteY0" fmla="*/ 0 h 6858000"/>
              <a:gd name="connsiteX1" fmla="*/ 10519 w 1323453"/>
              <a:gd name="connsiteY1" fmla="*/ 0 h 6858000"/>
              <a:gd name="connsiteX2" fmla="*/ 37377 w 1323453"/>
              <a:gd name="connsiteY2" fmla="*/ 27367 h 6858000"/>
              <a:gd name="connsiteX3" fmla="*/ 1297455 w 1323453"/>
              <a:gd name="connsiteY3" fmla="*/ 4282319 h 6858000"/>
              <a:gd name="connsiteX4" fmla="*/ 248584 w 1323453"/>
              <a:gd name="connsiteY4" fmla="*/ 6615157 h 6858000"/>
              <a:gd name="connsiteX5" fmla="*/ 0 w 1323453"/>
              <a:gd name="connsiteY5" fmla="*/ 6858000 h 6858000"/>
              <a:gd name="connsiteX6" fmla="*/ 19869 w 1323453"/>
              <a:gd name="connsiteY6" fmla="*/ 6858000 h 6858000"/>
              <a:gd name="connsiteX7" fmla="*/ 267461 w 1323453"/>
              <a:gd name="connsiteY7" fmla="*/ 6616128 h 6858000"/>
              <a:gd name="connsiteX8" fmla="*/ 1316330 w 1323453"/>
              <a:gd name="connsiteY8" fmla="*/ 4283289 h 6858000"/>
              <a:gd name="connsiteX9" fmla="*/ 56253 w 1323453"/>
              <a:gd name="connsiteY9" fmla="*/ 2833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23453" h="6858000">
                <a:moveTo>
                  <a:pt x="28443" y="0"/>
                </a:moveTo>
                <a:lnTo>
                  <a:pt x="10519" y="0"/>
                </a:lnTo>
                <a:lnTo>
                  <a:pt x="37377" y="27367"/>
                </a:lnTo>
                <a:cubicBezTo>
                  <a:pt x="919519" y="995374"/>
                  <a:pt x="1367465" y="2551123"/>
                  <a:pt x="1297455" y="4282319"/>
                </a:cubicBezTo>
                <a:cubicBezTo>
                  <a:pt x="1254252" y="5350659"/>
                  <a:pt x="821705" y="6026831"/>
                  <a:pt x="248584" y="6615157"/>
                </a:cubicBezTo>
                <a:lnTo>
                  <a:pt x="0" y="6858000"/>
                </a:lnTo>
                <a:lnTo>
                  <a:pt x="19869" y="6858000"/>
                </a:lnTo>
                <a:lnTo>
                  <a:pt x="267461" y="6616128"/>
                </a:lnTo>
                <a:cubicBezTo>
                  <a:pt x="840581" y="6027802"/>
                  <a:pt x="1273128" y="5351630"/>
                  <a:pt x="1316330" y="4283289"/>
                </a:cubicBezTo>
                <a:cubicBezTo>
                  <a:pt x="1386340" y="2552094"/>
                  <a:pt x="938396" y="996343"/>
                  <a:pt x="56253" y="283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1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FA573AF0-3C0B-4895-A7A6-F41B03211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50" y="0"/>
            <a:ext cx="1561993" cy="6858000"/>
          </a:xfrm>
          <a:custGeom>
            <a:avLst/>
            <a:gdLst>
              <a:gd name="connsiteX0" fmla="*/ 1544228 w 1561993"/>
              <a:gd name="connsiteY0" fmla="*/ 0 h 6858000"/>
              <a:gd name="connsiteX1" fmla="*/ 1561993 w 1561993"/>
              <a:gd name="connsiteY1" fmla="*/ 0 h 6858000"/>
              <a:gd name="connsiteX2" fmla="*/ 1540943 w 1561993"/>
              <a:gd name="connsiteY2" fmla="*/ 17040 h 6858000"/>
              <a:gd name="connsiteX3" fmla="*/ 17765 w 1561993"/>
              <a:gd name="connsiteY3" fmla="*/ 4115040 h 6858000"/>
              <a:gd name="connsiteX4" fmla="*/ 1142901 w 1561993"/>
              <a:gd name="connsiteY4" fmla="*/ 6599739 h 6858000"/>
              <a:gd name="connsiteX5" fmla="*/ 1403744 w 1561993"/>
              <a:gd name="connsiteY5" fmla="*/ 6858000 h 6858000"/>
              <a:gd name="connsiteX6" fmla="*/ 1385980 w 1561993"/>
              <a:gd name="connsiteY6" fmla="*/ 6858000 h 6858000"/>
              <a:gd name="connsiteX7" fmla="*/ 1125137 w 1561993"/>
              <a:gd name="connsiteY7" fmla="*/ 6599739 h 6858000"/>
              <a:gd name="connsiteX8" fmla="*/ 0 w 1561993"/>
              <a:gd name="connsiteY8" fmla="*/ 4115040 h 6858000"/>
              <a:gd name="connsiteX9" fmla="*/ 1523178 w 1561993"/>
              <a:gd name="connsiteY9" fmla="*/ 1704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61993" h="6858000">
                <a:moveTo>
                  <a:pt x="1544228" y="0"/>
                </a:moveTo>
                <a:lnTo>
                  <a:pt x="1561993" y="0"/>
                </a:lnTo>
                <a:lnTo>
                  <a:pt x="1540943" y="17040"/>
                </a:lnTo>
                <a:cubicBezTo>
                  <a:pt x="563647" y="857447"/>
                  <a:pt x="17765" y="2378351"/>
                  <a:pt x="17765" y="4115040"/>
                </a:cubicBezTo>
                <a:cubicBezTo>
                  <a:pt x="17765" y="5263323"/>
                  <a:pt x="514810" y="5955416"/>
                  <a:pt x="1142901" y="6599739"/>
                </a:cubicBezTo>
                <a:lnTo>
                  <a:pt x="1403744" y="6858000"/>
                </a:lnTo>
                <a:lnTo>
                  <a:pt x="1385980" y="6858000"/>
                </a:lnTo>
                <a:lnTo>
                  <a:pt x="1125137" y="6599739"/>
                </a:lnTo>
                <a:cubicBezTo>
                  <a:pt x="497046" y="5955416"/>
                  <a:pt x="0" y="5263323"/>
                  <a:pt x="0" y="4115040"/>
                </a:cubicBezTo>
                <a:cubicBezTo>
                  <a:pt x="0" y="2378351"/>
                  <a:pt x="545882" y="857447"/>
                  <a:pt x="1523178" y="170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62442AC3-A9B0-4865-8A8A-1504FFC6E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34294" y="0"/>
            <a:ext cx="1904279" cy="6858000"/>
          </a:xfrm>
          <a:custGeom>
            <a:avLst/>
            <a:gdLst>
              <a:gd name="connsiteX0" fmla="*/ 624262 w 1775065"/>
              <a:gd name="connsiteY0" fmla="*/ 0 h 6858000"/>
              <a:gd name="connsiteX1" fmla="*/ 642233 w 1775065"/>
              <a:gd name="connsiteY1" fmla="*/ 0 h 6858000"/>
              <a:gd name="connsiteX2" fmla="*/ 673003 w 1775065"/>
              <a:gd name="connsiteY2" fmla="*/ 35111 h 6858000"/>
              <a:gd name="connsiteX3" fmla="*/ 1767974 w 1775065"/>
              <a:gd name="connsiteY3" fmla="*/ 3968278 h 6858000"/>
              <a:gd name="connsiteX4" fmla="*/ 115603 w 1775065"/>
              <a:gd name="connsiteY4" fmla="*/ 6776131 h 6858000"/>
              <a:gd name="connsiteX5" fmla="*/ 19890 w 1775065"/>
              <a:gd name="connsiteY5" fmla="*/ 6858000 h 6858000"/>
              <a:gd name="connsiteX6" fmla="*/ 0 w 1775065"/>
              <a:gd name="connsiteY6" fmla="*/ 6858000 h 6858000"/>
              <a:gd name="connsiteX7" fmla="*/ 96809 w 1775065"/>
              <a:gd name="connsiteY7" fmla="*/ 6775193 h 6858000"/>
              <a:gd name="connsiteX8" fmla="*/ 1749182 w 1775065"/>
              <a:gd name="connsiteY8" fmla="*/ 3967340 h 6858000"/>
              <a:gd name="connsiteX9" fmla="*/ 654209 w 1775065"/>
              <a:gd name="connsiteY9" fmla="*/ 3417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75065" h="6858000">
                <a:moveTo>
                  <a:pt x="624262" y="0"/>
                </a:moveTo>
                <a:lnTo>
                  <a:pt x="642233" y="0"/>
                </a:lnTo>
                <a:lnTo>
                  <a:pt x="673003" y="35111"/>
                </a:lnTo>
                <a:cubicBezTo>
                  <a:pt x="1445427" y="977982"/>
                  <a:pt x="1833320" y="2398562"/>
                  <a:pt x="1767974" y="3968278"/>
                </a:cubicBezTo>
                <a:cubicBezTo>
                  <a:pt x="1710622" y="5345972"/>
                  <a:pt x="964135" y="6049363"/>
                  <a:pt x="115603" y="6776131"/>
                </a:cubicBezTo>
                <a:lnTo>
                  <a:pt x="19890" y="6858000"/>
                </a:lnTo>
                <a:lnTo>
                  <a:pt x="0" y="6858000"/>
                </a:lnTo>
                <a:lnTo>
                  <a:pt x="96809" y="6775193"/>
                </a:lnTo>
                <a:cubicBezTo>
                  <a:pt x="945341" y="6048424"/>
                  <a:pt x="1691828" y="5345034"/>
                  <a:pt x="1749182" y="3967340"/>
                </a:cubicBezTo>
                <a:cubicBezTo>
                  <a:pt x="1814528" y="2397623"/>
                  <a:pt x="1426634" y="977044"/>
                  <a:pt x="654209" y="3417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1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68451DCE-129E-43B6-BA50-3C8339E46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89577" y="0"/>
            <a:ext cx="1825312" cy="6858000"/>
          </a:xfrm>
          <a:custGeom>
            <a:avLst/>
            <a:gdLst>
              <a:gd name="connsiteX0" fmla="*/ 516683 w 1825312"/>
              <a:gd name="connsiteY0" fmla="*/ 0 h 6858000"/>
              <a:gd name="connsiteX1" fmla="*/ 541088 w 1825312"/>
              <a:gd name="connsiteY1" fmla="*/ 0 h 6858000"/>
              <a:gd name="connsiteX2" fmla="*/ 626170 w 1825312"/>
              <a:gd name="connsiteY2" fmla="*/ 99144 h 6858000"/>
              <a:gd name="connsiteX3" fmla="*/ 1825312 w 1825312"/>
              <a:gd name="connsiteY3" fmla="*/ 3859833 h 6858000"/>
              <a:gd name="connsiteX4" fmla="*/ 279633 w 1825312"/>
              <a:gd name="connsiteY4" fmla="*/ 6651338 h 6858000"/>
              <a:gd name="connsiteX5" fmla="*/ 24403 w 1825312"/>
              <a:gd name="connsiteY5" fmla="*/ 6858000 h 6858000"/>
              <a:gd name="connsiteX6" fmla="*/ 0 w 1825312"/>
              <a:gd name="connsiteY6" fmla="*/ 6858000 h 6858000"/>
              <a:gd name="connsiteX7" fmla="*/ 255230 w 1825312"/>
              <a:gd name="connsiteY7" fmla="*/ 6651338 h 6858000"/>
              <a:gd name="connsiteX8" fmla="*/ 1800907 w 1825312"/>
              <a:gd name="connsiteY8" fmla="*/ 3859833 h 6858000"/>
              <a:gd name="connsiteX9" fmla="*/ 601765 w 1825312"/>
              <a:gd name="connsiteY9" fmla="*/ 9914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25312" h="6858000">
                <a:moveTo>
                  <a:pt x="516683" y="0"/>
                </a:moveTo>
                <a:lnTo>
                  <a:pt x="541088" y="0"/>
                </a:lnTo>
                <a:lnTo>
                  <a:pt x="626170" y="99144"/>
                </a:lnTo>
                <a:cubicBezTo>
                  <a:pt x="1403484" y="1069501"/>
                  <a:pt x="1825312" y="2396484"/>
                  <a:pt x="1825312" y="3859833"/>
                </a:cubicBezTo>
                <a:cubicBezTo>
                  <a:pt x="1825312" y="5149904"/>
                  <a:pt x="1142485" y="5927455"/>
                  <a:pt x="279633" y="6651338"/>
                </a:cubicBezTo>
                <a:lnTo>
                  <a:pt x="24403" y="6858000"/>
                </a:lnTo>
                <a:lnTo>
                  <a:pt x="0" y="6858000"/>
                </a:lnTo>
                <a:lnTo>
                  <a:pt x="255230" y="6651338"/>
                </a:lnTo>
                <a:cubicBezTo>
                  <a:pt x="1118082" y="5927455"/>
                  <a:pt x="1800907" y="5149904"/>
                  <a:pt x="1800907" y="3859833"/>
                </a:cubicBezTo>
                <a:cubicBezTo>
                  <a:pt x="1800907" y="2396484"/>
                  <a:pt x="1379079" y="1069501"/>
                  <a:pt x="601765" y="991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C9FABD-ACCC-4EC1-A2AA-85288E0F8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5932" y="134915"/>
            <a:ext cx="7340048" cy="1195704"/>
          </a:xfrm>
        </p:spPr>
        <p:txBody>
          <a:bodyPr anchor="b">
            <a:normAutofit/>
          </a:bodyPr>
          <a:lstStyle/>
          <a:p>
            <a:r>
              <a:rPr lang="en-US" sz="3600" dirty="0">
                <a:latin typeface="Meiryo"/>
              </a:rPr>
              <a:t>Introduction</a:t>
            </a:r>
            <a:endParaRPr lang="en-US" sz="3600" dirty="0"/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A68B8CED-601B-4E93-842C-3FBB25F07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9198" y="1470867"/>
            <a:ext cx="9398833" cy="4600152"/>
          </a:xfrm>
        </p:spPr>
        <p:txBody>
          <a:bodyPr>
            <a:noAutofit/>
          </a:bodyPr>
          <a:lstStyle/>
          <a:p>
            <a:pPr marL="285724" indent="-285724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</a:rPr>
              <a:t>How and why are plants and animals used in society?</a:t>
            </a:r>
          </a:p>
          <a:p>
            <a:pPr marL="285724" indent="-285724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</a:rPr>
              <a:t>How are plants and animals turned into food or other products for humans?</a:t>
            </a:r>
          </a:p>
          <a:p>
            <a:pPr marL="285724" indent="-285724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</a:rPr>
              <a:t>Do plants and animal products play a role in human health and medicine? If so, how?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145B0-3A53-4B9E-8CBB-DCEAFA6ED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3744" y="6170491"/>
            <a:ext cx="1188720" cy="457200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FAEF9944-A4F6-4C59-AEBD-678D6480B8EA}" type="slidenum"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922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8CF3A-C77F-41D2-8879-43D1043E0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0238" y="779505"/>
            <a:ext cx="5624119" cy="2667031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Game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21A4395-ABD2-40D5-B99D-FA7C00CB3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1365" y="3401568"/>
            <a:ext cx="5993337" cy="2174793"/>
          </a:xfrm>
        </p:spPr>
        <p:txBody>
          <a:bodyPr vert="horz" lIns="109728" tIns="109728" rIns="109728" bIns="91440" rtlCol="0" anchor="t">
            <a:no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sz="3000" spc="15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Match the following plants and animals with their appropriate products</a:t>
            </a:r>
          </a:p>
        </p:txBody>
      </p:sp>
      <p:pic>
        <p:nvPicPr>
          <p:cNvPr id="23" name="Picture Placeholder 22" descr="White jigsaw puzzle and one final piece being added">
            <a:extLst>
              <a:ext uri="{FF2B5EF4-FFF2-40B4-BE49-F238E27FC236}">
                <a16:creationId xmlns:a16="http://schemas.microsoft.com/office/drawing/2014/main" id="{85F8DE3C-C55A-41E0-80E3-284DA96B972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9398" r="9398"/>
          <a:stretch/>
        </p:blipFill>
        <p:spPr>
          <a:xfrm>
            <a:off x="950260" y="1367613"/>
            <a:ext cx="4432693" cy="4094067"/>
          </a:xfrm>
          <a:custGeom>
            <a:avLst/>
            <a:gdLst/>
            <a:ahLst/>
            <a:cxnLst/>
            <a:rect l="l" t="t" r="r" b="b"/>
            <a:pathLst>
              <a:path w="4292584" h="4094066">
                <a:moveTo>
                  <a:pt x="2456537" y="0"/>
                </a:moveTo>
                <a:cubicBezTo>
                  <a:pt x="2738780" y="0"/>
                  <a:pt x="2998545" y="55066"/>
                  <a:pt x="3228742" y="163517"/>
                </a:cubicBezTo>
                <a:cubicBezTo>
                  <a:pt x="3444477" y="265234"/>
                  <a:pt x="3633959" y="413698"/>
                  <a:pt x="3791935" y="604700"/>
                </a:cubicBezTo>
                <a:cubicBezTo>
                  <a:pt x="4114802" y="995211"/>
                  <a:pt x="4292584" y="1550174"/>
                  <a:pt x="4292584" y="2167403"/>
                </a:cubicBezTo>
                <a:cubicBezTo>
                  <a:pt x="4292584" y="2413659"/>
                  <a:pt x="4223774" y="2611299"/>
                  <a:pt x="4069573" y="2808283"/>
                </a:cubicBezTo>
                <a:cubicBezTo>
                  <a:pt x="3908278" y="3014339"/>
                  <a:pt x="3665922" y="3204126"/>
                  <a:pt x="3409289" y="3405037"/>
                </a:cubicBezTo>
                <a:cubicBezTo>
                  <a:pt x="3361941" y="3442060"/>
                  <a:pt x="3313027" y="3480392"/>
                  <a:pt x="3264115" y="3519190"/>
                </a:cubicBezTo>
                <a:cubicBezTo>
                  <a:pt x="2826289" y="3866416"/>
                  <a:pt x="2506740" y="4094066"/>
                  <a:pt x="2071218" y="4094066"/>
                </a:cubicBezTo>
                <a:cubicBezTo>
                  <a:pt x="1407617" y="4094066"/>
                  <a:pt x="937645" y="3814621"/>
                  <a:pt x="499819" y="3159623"/>
                </a:cubicBezTo>
                <a:cubicBezTo>
                  <a:pt x="442524" y="3073891"/>
                  <a:pt x="386517" y="2995921"/>
                  <a:pt x="332353" y="2920566"/>
                </a:cubicBezTo>
                <a:cubicBezTo>
                  <a:pt x="107867" y="2608119"/>
                  <a:pt x="0" y="2445632"/>
                  <a:pt x="0" y="2167403"/>
                </a:cubicBezTo>
                <a:cubicBezTo>
                  <a:pt x="0" y="1891138"/>
                  <a:pt x="67612" y="1618236"/>
                  <a:pt x="200812" y="1356275"/>
                </a:cubicBezTo>
                <a:cubicBezTo>
                  <a:pt x="331156" y="1100015"/>
                  <a:pt x="517505" y="865448"/>
                  <a:pt x="754611" y="659299"/>
                </a:cubicBezTo>
                <a:cubicBezTo>
                  <a:pt x="987664" y="456610"/>
                  <a:pt x="1264470" y="289449"/>
                  <a:pt x="1555279" y="175950"/>
                </a:cubicBezTo>
                <a:cubicBezTo>
                  <a:pt x="1853918" y="59181"/>
                  <a:pt x="2157254" y="0"/>
                  <a:pt x="2456537" y="0"/>
                </a:cubicBezTo>
                <a:close/>
              </a:path>
            </a:pathLst>
          </a:custGeom>
        </p:spPr>
      </p:pic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D340E6D2-5814-4CD5-B1E5-425DA2E5B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11" y="6170491"/>
            <a:ext cx="1198829" cy="457200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FAEF9944-A4F6-4C59-AEBD-678D6480B8EA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54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Ecology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ure ecology education photo presentation.potx" id="{C2041BFC-79DD-469A-9C9C-CE3A45FF64F3}" vid="{F6D325B2-35D9-40C5-B4CD-C0A8483D5659}"/>
    </a:ext>
  </a:extLst>
</a:theme>
</file>

<file path=ppt/theme/theme2.xml><?xml version="1.0" encoding="utf-8"?>
<a:theme xmlns:a="http://schemas.openxmlformats.org/drawingml/2006/main" name="SketchLinesVTI">
  <a:themeElements>
    <a:clrScheme name="SketchLines">
      <a:dk1>
        <a:sysClr val="windowText" lastClr="000000"/>
      </a:dk1>
      <a:lt1>
        <a:sysClr val="window" lastClr="FFFFFF"/>
      </a:lt1>
      <a:dk2>
        <a:srgbClr val="564E4E"/>
      </a:dk2>
      <a:lt2>
        <a:srgbClr val="EEEBE2"/>
      </a:lt2>
      <a:accent1>
        <a:srgbClr val="E54837"/>
      </a:accent1>
      <a:accent2>
        <a:srgbClr val="947F53"/>
      </a:accent2>
      <a:accent3>
        <a:srgbClr val="BE8D64"/>
      </a:accent3>
      <a:accent4>
        <a:srgbClr val="E0C171"/>
      </a:accent4>
      <a:accent5>
        <a:srgbClr val="968572"/>
      </a:accent5>
      <a:accent6>
        <a:srgbClr val="855D5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64</Words>
  <Application>Microsoft Office PowerPoint</Application>
  <PresentationFormat>Widescreen</PresentationFormat>
  <Paragraphs>12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Meiryo</vt:lpstr>
      <vt:lpstr>Aptos</vt:lpstr>
      <vt:lpstr>Arial</vt:lpstr>
      <vt:lpstr>Calibri</vt:lpstr>
      <vt:lpstr>Corbel</vt:lpstr>
      <vt:lpstr>Ecology 16x9</vt:lpstr>
      <vt:lpstr>SketchLinesVTI</vt:lpstr>
      <vt:lpstr>Agriculture</vt:lpstr>
      <vt:lpstr>Plants and Animals</vt:lpstr>
      <vt:lpstr>Introduction</vt:lpstr>
      <vt:lpstr>Game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Osho, Tinuola Mary</dc:creator>
  <cp:lastModifiedBy>Osho, Tinuola Mary</cp:lastModifiedBy>
  <cp:revision>2</cp:revision>
  <dcterms:created xsi:type="dcterms:W3CDTF">2024-10-18T17:21:50Z</dcterms:created>
  <dcterms:modified xsi:type="dcterms:W3CDTF">2024-10-18T17:44:06Z</dcterms:modified>
</cp:coreProperties>
</file>