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7"/>
  </p:notesMasterIdLst>
  <p:sldIdLst>
    <p:sldId id="257" r:id="rId3"/>
    <p:sldId id="260" r:id="rId4"/>
    <p:sldId id="431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430CF-4736-4A2B-B2BA-D6A7F96CC538}" v="38" dt="2024-10-18T17:41:42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ho, Tinuola Mary" userId="6faacf00-0bec-4946-b30b-c68acb883735" providerId="ADAL" clId="{440430CF-4736-4A2B-B2BA-D6A7F96CC538}"/>
    <pc:docChg chg="undo custSel addSld delSld modSld sldOrd delMainMaster">
      <pc:chgData name="Osho, Tinuola Mary" userId="6faacf00-0bec-4946-b30b-c68acb883735" providerId="ADAL" clId="{440430CF-4736-4A2B-B2BA-D6A7F96CC538}" dt="2024-10-18T17:41:28.779" v="49"/>
      <pc:docMkLst>
        <pc:docMk/>
      </pc:docMkLst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2614711791" sldId="258"/>
        </pc:sldMkLst>
      </pc:sldChg>
      <pc:sldChg chg="addSp delSp add del setBg delDesignElem">
        <pc:chgData name="Osho, Tinuola Mary" userId="6faacf00-0bec-4946-b30b-c68acb883735" providerId="ADAL" clId="{440430CF-4736-4A2B-B2BA-D6A7F96CC538}" dt="2024-10-18T17:41:28.779" v="49"/>
        <pc:sldMkLst>
          <pc:docMk/>
          <pc:sldMk cId="3789343957" sldId="260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98" creationId="{9B0F7D69-D93C-4C38-A23D-76E000D691CD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00" creationId="{8CD419D4-EA9D-42D9-BF62-B07F0B7B672B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02" creationId="{1C6FEC9B-9608-4181-A9E5-A1B80E72021C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04" creationId="{AB1564ED-F26F-451D-97D6-A6EC3E83FD55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06" creationId="{0CA184B6-3482-4F43-87F0-BC765DCFD8A8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08" creationId="{6C869923-8380-4244-9548-802C330638A0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10" creationId="{C06255F2-BC67-4DDE-B34E-AC4BA21838CC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12" creationId="{55169443-FCCD-4C0A-8C69-18CD3FA0968D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14" creationId="{AC8EEB0F-BA72-49AC-956F-331B60FDE79E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16" creationId="{F2621C38-FE94-4B56-ABB1-36B5A4B6AA10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18" creationId="{3C0AF70D-52CB-46E1-BF84-B75905683D6E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789343957" sldId="260"/>
            <ac:spMk id="120" creationId="{9EE0B2B1-B908-4F09-B881-BA114A73DF83}"/>
          </ac:spMkLst>
        </pc:spChg>
      </pc:sldChg>
      <pc:sldChg chg="addSp delSp add del setBg delDesignElem">
        <pc:chgData name="Osho, Tinuola Mary" userId="6faacf00-0bec-4946-b30b-c68acb883735" providerId="ADAL" clId="{440430CF-4736-4A2B-B2BA-D6A7F96CC538}" dt="2024-10-18T17:41:28.779" v="49"/>
        <pc:sldMkLst>
          <pc:docMk/>
          <pc:sldMk cId="3029387186" sldId="261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029387186" sldId="261"/>
            <ac:spMk id="66" creationId="{3D5FBB81-B61B-416A-8F5D-A8DDF62530F1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029387186" sldId="261"/>
            <ac:spMk id="68" creationId="{40C0D7D4-D83D-4C58-87D1-955F0A9173D7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029387186" sldId="261"/>
            <ac:spMk id="70" creationId="{0BA56A81-C9DD-4EBA-9E13-32FFB51CFD45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029387186" sldId="261"/>
            <ac:spMk id="72" creationId="{15F9A324-404E-4C5D-AFF0-C5D0D84182B0}"/>
          </ac:spMkLst>
        </pc:spChg>
        <pc:cxnChg chg="add del">
          <ac:chgData name="Osho, Tinuola Mary" userId="6faacf00-0bec-4946-b30b-c68acb883735" providerId="ADAL" clId="{440430CF-4736-4A2B-B2BA-D6A7F96CC538}" dt="2024-10-18T17:25:46.577" v="10"/>
          <ac:cxnSpMkLst>
            <pc:docMk/>
            <pc:sldMk cId="3029387186" sldId="261"/>
            <ac:cxnSpMk id="64" creationId="{430127AE-B29E-4FDF-99D2-A2F1E7003F74}"/>
          </ac:cxnSpMkLst>
        </pc:cxnChg>
      </pc:sldChg>
      <pc:sldChg chg="del">
        <pc:chgData name="Osho, Tinuola Mary" userId="6faacf00-0bec-4946-b30b-c68acb883735" providerId="ADAL" clId="{440430CF-4736-4A2B-B2BA-D6A7F96CC538}" dt="2024-10-18T17:40:44.887" v="48" actId="2696"/>
        <pc:sldMkLst>
          <pc:docMk/>
          <pc:sldMk cId="1501950845" sldId="263"/>
        </pc:sldMkLst>
      </pc:sldChg>
      <pc:sldChg chg="del">
        <pc:chgData name="Osho, Tinuola Mary" userId="6faacf00-0bec-4946-b30b-c68acb883735" providerId="ADAL" clId="{440430CF-4736-4A2B-B2BA-D6A7F96CC538}" dt="2024-10-18T17:40:44.887" v="48" actId="2696"/>
        <pc:sldMkLst>
          <pc:docMk/>
          <pc:sldMk cId="3008714148" sldId="264"/>
        </pc:sldMkLst>
      </pc:sldChg>
      <pc:sldChg chg="del">
        <pc:chgData name="Osho, Tinuola Mary" userId="6faacf00-0bec-4946-b30b-c68acb883735" providerId="ADAL" clId="{440430CF-4736-4A2B-B2BA-D6A7F96CC538}" dt="2024-10-18T17:40:44.887" v="48" actId="2696"/>
        <pc:sldMkLst>
          <pc:docMk/>
          <pc:sldMk cId="2221026513" sldId="266"/>
        </pc:sldMkLst>
      </pc:sldChg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124260615" sldId="267"/>
        </pc:sldMkLst>
      </pc:sldChg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1243729727" sldId="268"/>
        </pc:sldMkLst>
      </pc:sldChg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2752284939" sldId="353"/>
        </pc:sldMkLst>
      </pc:sldChg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4163128818" sldId="382"/>
        </pc:sldMkLst>
      </pc:sldChg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1413601580" sldId="393"/>
        </pc:sldMkLst>
      </pc:sldChg>
      <pc:sldChg chg="add del ord">
        <pc:chgData name="Osho, Tinuola Mary" userId="6faacf00-0bec-4946-b30b-c68acb883735" providerId="ADAL" clId="{440430CF-4736-4A2B-B2BA-D6A7F96CC538}" dt="2024-10-18T17:40:44.887" v="48" actId="2696"/>
        <pc:sldMkLst>
          <pc:docMk/>
          <pc:sldMk cId="3501774351" sldId="404"/>
        </pc:sldMkLst>
      </pc:sldChg>
      <pc:sldChg chg="del">
        <pc:chgData name="Osho, Tinuola Mary" userId="6faacf00-0bec-4946-b30b-c68acb883735" providerId="ADAL" clId="{440430CF-4736-4A2B-B2BA-D6A7F96CC538}" dt="2024-10-18T17:40:44.887" v="48" actId="2696"/>
        <pc:sldMkLst>
          <pc:docMk/>
          <pc:sldMk cId="2174042566" sldId="423"/>
        </pc:sldMkLst>
      </pc:sldChg>
      <pc:sldChg chg="addSp delSp add del setBg delDesignElem">
        <pc:chgData name="Osho, Tinuola Mary" userId="6faacf00-0bec-4946-b30b-c68acb883735" providerId="ADAL" clId="{440430CF-4736-4A2B-B2BA-D6A7F96CC538}" dt="2024-10-18T17:41:28.779" v="49"/>
        <pc:sldMkLst>
          <pc:docMk/>
          <pc:sldMk cId="504548174" sldId="431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504548174" sldId="431"/>
            <ac:spMk id="47" creationId="{47FC6A8B-34F9-40FB-AA2D-E34168F52850}"/>
          </ac:spMkLst>
        </pc:spChg>
        <pc:grpChg chg="add del">
          <ac:chgData name="Osho, Tinuola Mary" userId="6faacf00-0bec-4946-b30b-c68acb883735" providerId="ADAL" clId="{440430CF-4736-4A2B-B2BA-D6A7F96CC538}" dt="2024-10-18T17:25:46.577" v="10"/>
          <ac:grpSpMkLst>
            <pc:docMk/>
            <pc:sldMk cId="504548174" sldId="431"/>
            <ac:grpSpMk id="49" creationId="{D4D684F8-91BF-481C-A965-722756A383D0}"/>
          </ac:grpSpMkLst>
        </pc:grpChg>
      </pc:sldChg>
      <pc:sldChg chg="del">
        <pc:chgData name="Osho, Tinuola Mary" userId="6faacf00-0bec-4946-b30b-c68acb883735" providerId="ADAL" clId="{440430CF-4736-4A2B-B2BA-D6A7F96CC538}" dt="2024-10-18T17:41:28.779" v="49"/>
        <pc:sldMkLst>
          <pc:docMk/>
          <pc:sldMk cId="1525642315" sldId="439"/>
        </pc:sldMkLst>
      </pc:sldChg>
      <pc:sldChg chg="modSp del mod">
        <pc:chgData name="Osho, Tinuola Mary" userId="6faacf00-0bec-4946-b30b-c68acb883735" providerId="ADAL" clId="{440430CF-4736-4A2B-B2BA-D6A7F96CC538}" dt="2024-10-18T17:40:44.887" v="48" actId="2696"/>
        <pc:sldMkLst>
          <pc:docMk/>
          <pc:sldMk cId="4291612095" sldId="448"/>
        </pc:sldMkLst>
        <pc:graphicFrameChg chg="mod">
          <ac:chgData name="Osho, Tinuola Mary" userId="6faacf00-0bec-4946-b30b-c68acb883735" providerId="ADAL" clId="{440430CF-4736-4A2B-B2BA-D6A7F96CC538}" dt="2024-10-18T17:27:08.904" v="32" actId="403"/>
          <ac:graphicFrameMkLst>
            <pc:docMk/>
            <pc:sldMk cId="4291612095" sldId="448"/>
            <ac:graphicFrameMk id="13" creationId="{8AE984F6-DB41-3FE7-EBED-F85D9DD1FE08}"/>
          </ac:graphicFrameMkLst>
        </pc:graphicFrameChg>
        <pc:graphicFrameChg chg="mod">
          <ac:chgData name="Osho, Tinuola Mary" userId="6faacf00-0bec-4946-b30b-c68acb883735" providerId="ADAL" clId="{440430CF-4736-4A2B-B2BA-D6A7F96CC538}" dt="2024-10-18T17:28:17.407" v="47" actId="403"/>
          <ac:graphicFrameMkLst>
            <pc:docMk/>
            <pc:sldMk cId="4291612095" sldId="448"/>
            <ac:graphicFrameMk id="14" creationId="{DB7DB851-F8BB-463B-82A8-F92E25CCBDC2}"/>
          </ac:graphicFrameMkLst>
        </pc:graphicFrameChg>
      </pc:sldChg>
      <pc:sldChg chg="addSp delSp add del setBg delDesignElem">
        <pc:chgData name="Osho, Tinuola Mary" userId="6faacf00-0bec-4946-b30b-c68acb883735" providerId="ADAL" clId="{440430CF-4736-4A2B-B2BA-D6A7F96CC538}" dt="2024-10-18T17:25:46.577" v="10"/>
        <pc:sldMkLst>
          <pc:docMk/>
          <pc:sldMk cId="2441806318" sldId="449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2441806318" sldId="449"/>
            <ac:spMk id="48" creationId="{04812C46-200A-4DEB-A05E-3ED6C68C2387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2441806318" sldId="449"/>
            <ac:spMk id="50" creationId="{D1EA859B-E555-4109-94F3-6700E046E008}"/>
          </ac:spMkLst>
        </pc:spChg>
      </pc:sldChg>
      <pc:sldChg chg="addSp delSp add del setBg delDesignElem">
        <pc:chgData name="Osho, Tinuola Mary" userId="6faacf00-0bec-4946-b30b-c68acb883735" providerId="ADAL" clId="{440430CF-4736-4A2B-B2BA-D6A7F96CC538}" dt="2024-10-18T17:25:46.577" v="10"/>
        <pc:sldMkLst>
          <pc:docMk/>
          <pc:sldMk cId="778679101" sldId="450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778679101" sldId="450"/>
            <ac:spMk id="104" creationId="{A660F4F9-5DF5-4F15-BE6A-CD8648BB1148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778679101" sldId="450"/>
            <ac:spMk id="105" creationId="{5F63FF5A-B9E2-4989-825C-C62CD37CBB8B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778679101" sldId="450"/>
            <ac:spMk id="106" creationId="{577D1452-F0B7-431E-9A24-D3F7103D8510}"/>
          </ac:spMkLst>
        </pc:spChg>
      </pc:sldChg>
      <pc:sldChg chg="add del">
        <pc:chgData name="Osho, Tinuola Mary" userId="6faacf00-0bec-4946-b30b-c68acb883735" providerId="ADAL" clId="{440430CF-4736-4A2B-B2BA-D6A7F96CC538}" dt="2024-10-18T17:25:46.577" v="10"/>
        <pc:sldMkLst>
          <pc:docMk/>
          <pc:sldMk cId="3192806313" sldId="451"/>
        </pc:sldMkLst>
      </pc:sldChg>
      <pc:sldChg chg="addSp delSp add del setBg delDesignElem">
        <pc:chgData name="Osho, Tinuola Mary" userId="6faacf00-0bec-4946-b30b-c68acb883735" providerId="ADAL" clId="{440430CF-4736-4A2B-B2BA-D6A7F96CC538}" dt="2024-10-18T17:25:46.577" v="10"/>
        <pc:sldMkLst>
          <pc:docMk/>
          <pc:sldMk cId="3350415677" sldId="452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350415677" sldId="452"/>
            <ac:spMk id="21" creationId="{47FC6A8B-34F9-40FB-AA2D-E34168F52850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350415677" sldId="452"/>
            <ac:spMk id="23" creationId="{1EC86DB4-572A-4F71-AF8A-2395B4CA779F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350415677" sldId="452"/>
            <ac:spMk id="25" creationId="{71BA53A4-C4B7-4189-9FC1-6350B1AB5DFE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350415677" sldId="452"/>
            <ac:spMk id="27" creationId="{5558AD6E-B070-4640-AA07-87E208983ED8}"/>
          </ac:spMkLst>
        </pc:spChg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3350415677" sldId="452"/>
            <ac:spMk id="29" creationId="{36ACFB69-D148-449E-AC5A-C55AA20A7F7F}"/>
          </ac:spMkLst>
        </pc:spChg>
        <pc:cxnChg chg="add del">
          <ac:chgData name="Osho, Tinuola Mary" userId="6faacf00-0bec-4946-b30b-c68acb883735" providerId="ADAL" clId="{440430CF-4736-4A2B-B2BA-D6A7F96CC538}" dt="2024-10-18T17:25:46.577" v="10"/>
          <ac:cxnSpMkLst>
            <pc:docMk/>
            <pc:sldMk cId="3350415677" sldId="452"/>
            <ac:cxnSpMk id="19" creationId="{430127AE-B29E-4FDF-99D2-A2F1E7003F74}"/>
          </ac:cxnSpMkLst>
        </pc:cxnChg>
      </pc:sldChg>
      <pc:sldChg chg="addSp delSp add del setBg delDesignElem">
        <pc:chgData name="Osho, Tinuola Mary" userId="6faacf00-0bec-4946-b30b-c68acb883735" providerId="ADAL" clId="{440430CF-4736-4A2B-B2BA-D6A7F96CC538}" dt="2024-10-18T17:25:46.577" v="10"/>
        <pc:sldMkLst>
          <pc:docMk/>
          <pc:sldMk cId="2016465018" sldId="453"/>
        </pc:sldMkLst>
        <pc:spChg chg="add del">
          <ac:chgData name="Osho, Tinuola Mary" userId="6faacf00-0bec-4946-b30b-c68acb883735" providerId="ADAL" clId="{440430CF-4736-4A2B-B2BA-D6A7F96CC538}" dt="2024-10-18T17:25:46.577" v="10"/>
          <ac:spMkLst>
            <pc:docMk/>
            <pc:sldMk cId="2016465018" sldId="453"/>
            <ac:spMk id="21" creationId="{C51A08AC-F796-409C-AD97-8B476289EC51}"/>
          </ac:spMkLst>
        </pc:spChg>
        <pc:grpChg chg="add del">
          <ac:chgData name="Osho, Tinuola Mary" userId="6faacf00-0bec-4946-b30b-c68acb883735" providerId="ADAL" clId="{440430CF-4736-4A2B-B2BA-D6A7F96CC538}" dt="2024-10-18T17:25:46.577" v="10"/>
          <ac:grpSpMkLst>
            <pc:docMk/>
            <pc:sldMk cId="2016465018" sldId="453"/>
            <ac:grpSpMk id="22" creationId="{1E1B312B-4E9A-405C-9CE8-10325438035E}"/>
          </ac:grpSpMkLst>
        </pc:grpChg>
      </pc:sldChg>
      <pc:sldMasterChg chg="del delSldLayout">
        <pc:chgData name="Osho, Tinuola Mary" userId="6faacf00-0bec-4946-b30b-c68acb883735" providerId="ADAL" clId="{440430CF-4736-4A2B-B2BA-D6A7F96CC538}" dt="2024-10-18T17:40:44.887" v="48" actId="2696"/>
        <pc:sldMasterMkLst>
          <pc:docMk/>
          <pc:sldMasterMk cId="137408991" sldId="2147483662"/>
        </pc:sldMasterMkLst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2103246288" sldId="2147483663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2829966137" sldId="2147483664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1022650822" sldId="2147483665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371284007" sldId="2147483666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2171425704" sldId="2147483667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2101981146" sldId="2147483668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2175105101" sldId="2147483669"/>
          </pc:sldLayoutMkLst>
        </pc:sldLayoutChg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37408991" sldId="2147483662"/>
            <pc:sldLayoutMk cId="300326140" sldId="2147483670"/>
          </pc:sldLayoutMkLst>
        </pc:sldLayoutChg>
      </pc:sldMasterChg>
      <pc:sldMasterChg chg="del delSldLayout">
        <pc:chgData name="Osho, Tinuola Mary" userId="6faacf00-0bec-4946-b30b-c68acb883735" providerId="ADAL" clId="{440430CF-4736-4A2B-B2BA-D6A7F96CC538}" dt="2024-10-18T17:24:57.583" v="0" actId="47"/>
        <pc:sldMasterMkLst>
          <pc:docMk/>
          <pc:sldMasterMk cId="532049825" sldId="2147483662"/>
        </pc:sldMasterMkLst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3749283740" sldId="2147483663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447857523" sldId="2147483664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1067477731" sldId="2147483665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470970512" sldId="2147483666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1064147113" sldId="2147483667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1029060513" sldId="2147483668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3223808178" sldId="2147483669"/>
          </pc:sldLayoutMkLst>
        </pc:sldLayoutChg>
        <pc:sldLayoutChg chg="del">
          <pc:chgData name="Osho, Tinuola Mary" userId="6faacf00-0bec-4946-b30b-c68acb883735" providerId="ADAL" clId="{440430CF-4736-4A2B-B2BA-D6A7F96CC538}" dt="2024-10-18T17:24:57.583" v="0" actId="47"/>
          <pc:sldLayoutMkLst>
            <pc:docMk/>
            <pc:sldMasterMk cId="532049825" sldId="2147483662"/>
            <pc:sldLayoutMk cId="3420869281" sldId="2147483670"/>
          </pc:sldLayoutMkLst>
        </pc:sldLayoutChg>
      </pc:sldMasterChg>
      <pc:sldMasterChg chg="del delSldLayout">
        <pc:chgData name="Osho, Tinuola Mary" userId="6faacf00-0bec-4946-b30b-c68acb883735" providerId="ADAL" clId="{440430CF-4736-4A2B-B2BA-D6A7F96CC538}" dt="2024-10-18T17:40:44.887" v="48" actId="2696"/>
        <pc:sldMasterMkLst>
          <pc:docMk/>
          <pc:sldMasterMk cId="1545941326" sldId="2147483671"/>
        </pc:sldMasterMkLst>
        <pc:sldLayoutChg chg="del">
          <pc:chgData name="Osho, Tinuola Mary" userId="6faacf00-0bec-4946-b30b-c68acb883735" providerId="ADAL" clId="{440430CF-4736-4A2B-B2BA-D6A7F96CC538}" dt="2024-10-18T17:40:44.887" v="48" actId="2696"/>
          <pc:sldLayoutMkLst>
            <pc:docMk/>
            <pc:sldMasterMk cId="1545941326" sldId="2147483671"/>
            <pc:sldLayoutMk cId="1758876863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C7387-BB1A-450D-8C3C-6359C7666A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1D70A6-3CE4-4230-A95D-3F60BEC44FF9}">
      <dgm:prSet/>
      <dgm:spPr/>
      <dgm:t>
        <a:bodyPr/>
        <a:lstStyle/>
        <a:p>
          <a:r>
            <a:rPr lang="en-US" b="0" i="0" baseline="0"/>
            <a:t>What is soil?</a:t>
          </a:r>
          <a:endParaRPr lang="en-US"/>
        </a:p>
      </dgm:t>
    </dgm:pt>
    <dgm:pt modelId="{71A89510-733B-4FBE-8D17-413F98607D6E}" type="parTrans" cxnId="{2906FEDD-EFE5-4FBB-A965-0EDD61778948}">
      <dgm:prSet/>
      <dgm:spPr/>
      <dgm:t>
        <a:bodyPr/>
        <a:lstStyle/>
        <a:p>
          <a:endParaRPr lang="en-US"/>
        </a:p>
      </dgm:t>
    </dgm:pt>
    <dgm:pt modelId="{16EBAA1F-2231-4729-9621-1B68AC3BFEF4}" type="sibTrans" cxnId="{2906FEDD-EFE5-4FBB-A965-0EDD61778948}">
      <dgm:prSet/>
      <dgm:spPr/>
      <dgm:t>
        <a:bodyPr/>
        <a:lstStyle/>
        <a:p>
          <a:endParaRPr lang="en-US"/>
        </a:p>
      </dgm:t>
    </dgm:pt>
    <dgm:pt modelId="{0569EBA9-9543-4CCE-818B-D975EE0ED96F}">
      <dgm:prSet/>
      <dgm:spPr/>
      <dgm:t>
        <a:bodyPr/>
        <a:lstStyle/>
        <a:p>
          <a:r>
            <a:rPr lang="en-US" b="0" i="0" baseline="0" dirty="0"/>
            <a:t>What makes a soil suitable for plants?</a:t>
          </a:r>
          <a:endParaRPr lang="en-US" dirty="0"/>
        </a:p>
      </dgm:t>
    </dgm:pt>
    <dgm:pt modelId="{1DB98AF5-B61B-4727-A4E5-8AABA6323AAC}" type="parTrans" cxnId="{FCC49BF7-7DFC-45A6-8A7E-686F2DF4CAC4}">
      <dgm:prSet/>
      <dgm:spPr/>
      <dgm:t>
        <a:bodyPr/>
        <a:lstStyle/>
        <a:p>
          <a:endParaRPr lang="en-US"/>
        </a:p>
      </dgm:t>
    </dgm:pt>
    <dgm:pt modelId="{D8D85E9F-8374-43C0-B50E-9647FA60C2E7}" type="sibTrans" cxnId="{FCC49BF7-7DFC-45A6-8A7E-686F2DF4CAC4}">
      <dgm:prSet/>
      <dgm:spPr/>
      <dgm:t>
        <a:bodyPr/>
        <a:lstStyle/>
        <a:p>
          <a:endParaRPr lang="en-US"/>
        </a:p>
      </dgm:t>
    </dgm:pt>
    <dgm:pt modelId="{CBFFA02A-9DE2-4341-B9A6-095E3843CE68}">
      <dgm:prSet/>
      <dgm:spPr/>
      <dgm:t>
        <a:bodyPr/>
        <a:lstStyle/>
        <a:p>
          <a:r>
            <a:rPr lang="en-US" b="0" i="0" baseline="0" dirty="0"/>
            <a:t>What does the soil provide for plants?</a:t>
          </a:r>
          <a:endParaRPr lang="en-US" dirty="0"/>
        </a:p>
      </dgm:t>
    </dgm:pt>
    <dgm:pt modelId="{A8198F32-9C2F-4C5C-BE91-C12E1B63C196}" type="parTrans" cxnId="{03F26857-5738-4B20-BD0D-61B56F6BF6EB}">
      <dgm:prSet/>
      <dgm:spPr/>
      <dgm:t>
        <a:bodyPr/>
        <a:lstStyle/>
        <a:p>
          <a:endParaRPr lang="en-US"/>
        </a:p>
      </dgm:t>
    </dgm:pt>
    <dgm:pt modelId="{B75D0200-C2DB-4DC5-830E-771034712EFA}" type="sibTrans" cxnId="{03F26857-5738-4B20-BD0D-61B56F6BF6EB}">
      <dgm:prSet/>
      <dgm:spPr/>
      <dgm:t>
        <a:bodyPr/>
        <a:lstStyle/>
        <a:p>
          <a:endParaRPr lang="en-US"/>
        </a:p>
      </dgm:t>
    </dgm:pt>
    <dgm:pt modelId="{DA1A5FF6-1B0D-4BD2-A10C-F14FE0FAEEE8}" type="pres">
      <dgm:prSet presAssocID="{7D3C7387-BB1A-450D-8C3C-6359C7666AF7}" presName="vert0" presStyleCnt="0">
        <dgm:presLayoutVars>
          <dgm:dir/>
          <dgm:animOne val="branch"/>
          <dgm:animLvl val="lvl"/>
        </dgm:presLayoutVars>
      </dgm:prSet>
      <dgm:spPr/>
    </dgm:pt>
    <dgm:pt modelId="{B5C977C4-7D6E-415D-BB2F-512E049EDD4C}" type="pres">
      <dgm:prSet presAssocID="{7F1D70A6-3CE4-4230-A95D-3F60BEC44FF9}" presName="thickLine" presStyleLbl="alignNode1" presStyleIdx="0" presStyleCnt="3"/>
      <dgm:spPr/>
    </dgm:pt>
    <dgm:pt modelId="{444F4310-2A82-4C65-9E18-D3B88DC627A8}" type="pres">
      <dgm:prSet presAssocID="{7F1D70A6-3CE4-4230-A95D-3F60BEC44FF9}" presName="horz1" presStyleCnt="0"/>
      <dgm:spPr/>
    </dgm:pt>
    <dgm:pt modelId="{13EB41B6-4163-4ED6-917E-37AA38A4AA21}" type="pres">
      <dgm:prSet presAssocID="{7F1D70A6-3CE4-4230-A95D-3F60BEC44FF9}" presName="tx1" presStyleLbl="revTx" presStyleIdx="0" presStyleCnt="3"/>
      <dgm:spPr/>
    </dgm:pt>
    <dgm:pt modelId="{3C4920D1-E62C-41A5-86A9-A16F74DF0A1F}" type="pres">
      <dgm:prSet presAssocID="{7F1D70A6-3CE4-4230-A95D-3F60BEC44FF9}" presName="vert1" presStyleCnt="0"/>
      <dgm:spPr/>
    </dgm:pt>
    <dgm:pt modelId="{BE0C2622-9D32-4792-A2BA-A887C6BF63D0}" type="pres">
      <dgm:prSet presAssocID="{0569EBA9-9543-4CCE-818B-D975EE0ED96F}" presName="thickLine" presStyleLbl="alignNode1" presStyleIdx="1" presStyleCnt="3"/>
      <dgm:spPr/>
    </dgm:pt>
    <dgm:pt modelId="{C449525D-C1F4-4FD9-8770-517ECC9BED85}" type="pres">
      <dgm:prSet presAssocID="{0569EBA9-9543-4CCE-818B-D975EE0ED96F}" presName="horz1" presStyleCnt="0"/>
      <dgm:spPr/>
    </dgm:pt>
    <dgm:pt modelId="{F78BB38B-F35E-4FFD-91A2-7A20755F44E8}" type="pres">
      <dgm:prSet presAssocID="{0569EBA9-9543-4CCE-818B-D975EE0ED96F}" presName="tx1" presStyleLbl="revTx" presStyleIdx="1" presStyleCnt="3"/>
      <dgm:spPr/>
    </dgm:pt>
    <dgm:pt modelId="{F5FF6363-D64C-4258-9F8A-EE7BDD7F534C}" type="pres">
      <dgm:prSet presAssocID="{0569EBA9-9543-4CCE-818B-D975EE0ED96F}" presName="vert1" presStyleCnt="0"/>
      <dgm:spPr/>
    </dgm:pt>
    <dgm:pt modelId="{2BFA8168-86B7-46B6-8260-E3384FD17E68}" type="pres">
      <dgm:prSet presAssocID="{CBFFA02A-9DE2-4341-B9A6-095E3843CE68}" presName="thickLine" presStyleLbl="alignNode1" presStyleIdx="2" presStyleCnt="3"/>
      <dgm:spPr/>
    </dgm:pt>
    <dgm:pt modelId="{CF66EDF9-8640-47C8-91AD-2781BE18389C}" type="pres">
      <dgm:prSet presAssocID="{CBFFA02A-9DE2-4341-B9A6-095E3843CE68}" presName="horz1" presStyleCnt="0"/>
      <dgm:spPr/>
    </dgm:pt>
    <dgm:pt modelId="{0B24D3CD-E99D-43A7-B959-6AF01F5120E7}" type="pres">
      <dgm:prSet presAssocID="{CBFFA02A-9DE2-4341-B9A6-095E3843CE68}" presName="tx1" presStyleLbl="revTx" presStyleIdx="2" presStyleCnt="3"/>
      <dgm:spPr/>
    </dgm:pt>
    <dgm:pt modelId="{5E5C37A1-9820-47DE-AA3E-D5160D12ACCC}" type="pres">
      <dgm:prSet presAssocID="{CBFFA02A-9DE2-4341-B9A6-095E3843CE68}" presName="vert1" presStyleCnt="0"/>
      <dgm:spPr/>
    </dgm:pt>
  </dgm:ptLst>
  <dgm:cxnLst>
    <dgm:cxn modelId="{E14FD94E-CB6B-4A34-8AF2-2732C16EEC25}" type="presOf" srcId="{0569EBA9-9543-4CCE-818B-D975EE0ED96F}" destId="{F78BB38B-F35E-4FFD-91A2-7A20755F44E8}" srcOrd="0" destOrd="0" presId="urn:microsoft.com/office/officeart/2008/layout/LinedList"/>
    <dgm:cxn modelId="{DDC29D52-0454-452C-BF2A-046C52C59C52}" type="presOf" srcId="{7D3C7387-BB1A-450D-8C3C-6359C7666AF7}" destId="{DA1A5FF6-1B0D-4BD2-A10C-F14FE0FAEEE8}" srcOrd="0" destOrd="0" presId="urn:microsoft.com/office/officeart/2008/layout/LinedList"/>
    <dgm:cxn modelId="{03F26857-5738-4B20-BD0D-61B56F6BF6EB}" srcId="{7D3C7387-BB1A-450D-8C3C-6359C7666AF7}" destId="{CBFFA02A-9DE2-4341-B9A6-095E3843CE68}" srcOrd="2" destOrd="0" parTransId="{A8198F32-9C2F-4C5C-BE91-C12E1B63C196}" sibTransId="{B75D0200-C2DB-4DC5-830E-771034712EFA}"/>
    <dgm:cxn modelId="{2373B2AE-537C-4F7E-90D2-1499C1111EE2}" type="presOf" srcId="{CBFFA02A-9DE2-4341-B9A6-095E3843CE68}" destId="{0B24D3CD-E99D-43A7-B959-6AF01F5120E7}" srcOrd="0" destOrd="0" presId="urn:microsoft.com/office/officeart/2008/layout/LinedList"/>
    <dgm:cxn modelId="{725BC8D6-62AA-4907-B1ED-DFE5E9DDD74E}" type="presOf" srcId="{7F1D70A6-3CE4-4230-A95D-3F60BEC44FF9}" destId="{13EB41B6-4163-4ED6-917E-37AA38A4AA21}" srcOrd="0" destOrd="0" presId="urn:microsoft.com/office/officeart/2008/layout/LinedList"/>
    <dgm:cxn modelId="{2906FEDD-EFE5-4FBB-A965-0EDD61778948}" srcId="{7D3C7387-BB1A-450D-8C3C-6359C7666AF7}" destId="{7F1D70A6-3CE4-4230-A95D-3F60BEC44FF9}" srcOrd="0" destOrd="0" parTransId="{71A89510-733B-4FBE-8D17-413F98607D6E}" sibTransId="{16EBAA1F-2231-4729-9621-1B68AC3BFEF4}"/>
    <dgm:cxn modelId="{FCC49BF7-7DFC-45A6-8A7E-686F2DF4CAC4}" srcId="{7D3C7387-BB1A-450D-8C3C-6359C7666AF7}" destId="{0569EBA9-9543-4CCE-818B-D975EE0ED96F}" srcOrd="1" destOrd="0" parTransId="{1DB98AF5-B61B-4727-A4E5-8AABA6323AAC}" sibTransId="{D8D85E9F-8374-43C0-B50E-9647FA60C2E7}"/>
    <dgm:cxn modelId="{2581D99F-9B01-4DF8-A6D3-128F10831F7B}" type="presParOf" srcId="{DA1A5FF6-1B0D-4BD2-A10C-F14FE0FAEEE8}" destId="{B5C977C4-7D6E-415D-BB2F-512E049EDD4C}" srcOrd="0" destOrd="0" presId="urn:microsoft.com/office/officeart/2008/layout/LinedList"/>
    <dgm:cxn modelId="{84CA44C0-2EBE-4801-8221-A00FE11070F3}" type="presParOf" srcId="{DA1A5FF6-1B0D-4BD2-A10C-F14FE0FAEEE8}" destId="{444F4310-2A82-4C65-9E18-D3B88DC627A8}" srcOrd="1" destOrd="0" presId="urn:microsoft.com/office/officeart/2008/layout/LinedList"/>
    <dgm:cxn modelId="{5D93D875-80E6-462B-B1EB-6A0946FF22E4}" type="presParOf" srcId="{444F4310-2A82-4C65-9E18-D3B88DC627A8}" destId="{13EB41B6-4163-4ED6-917E-37AA38A4AA21}" srcOrd="0" destOrd="0" presId="urn:microsoft.com/office/officeart/2008/layout/LinedList"/>
    <dgm:cxn modelId="{FFFC16ED-A1CE-4874-8766-DB6791786693}" type="presParOf" srcId="{444F4310-2A82-4C65-9E18-D3B88DC627A8}" destId="{3C4920D1-E62C-41A5-86A9-A16F74DF0A1F}" srcOrd="1" destOrd="0" presId="urn:microsoft.com/office/officeart/2008/layout/LinedList"/>
    <dgm:cxn modelId="{D0ADDFE0-D518-4124-9DD5-F75E428F286A}" type="presParOf" srcId="{DA1A5FF6-1B0D-4BD2-A10C-F14FE0FAEEE8}" destId="{BE0C2622-9D32-4792-A2BA-A887C6BF63D0}" srcOrd="2" destOrd="0" presId="urn:microsoft.com/office/officeart/2008/layout/LinedList"/>
    <dgm:cxn modelId="{E62D6D73-DB68-4C11-B7D4-754D54F8360F}" type="presParOf" srcId="{DA1A5FF6-1B0D-4BD2-A10C-F14FE0FAEEE8}" destId="{C449525D-C1F4-4FD9-8770-517ECC9BED85}" srcOrd="3" destOrd="0" presId="urn:microsoft.com/office/officeart/2008/layout/LinedList"/>
    <dgm:cxn modelId="{C8569FBD-F8B8-4E9E-A6DD-B0629DE190BA}" type="presParOf" srcId="{C449525D-C1F4-4FD9-8770-517ECC9BED85}" destId="{F78BB38B-F35E-4FFD-91A2-7A20755F44E8}" srcOrd="0" destOrd="0" presId="urn:microsoft.com/office/officeart/2008/layout/LinedList"/>
    <dgm:cxn modelId="{FA9546CA-AD9F-40DE-B15E-1DC8DC054F9B}" type="presParOf" srcId="{C449525D-C1F4-4FD9-8770-517ECC9BED85}" destId="{F5FF6363-D64C-4258-9F8A-EE7BDD7F534C}" srcOrd="1" destOrd="0" presId="urn:microsoft.com/office/officeart/2008/layout/LinedList"/>
    <dgm:cxn modelId="{9208A5DA-E8DA-483D-BCFD-7D873F9837AB}" type="presParOf" srcId="{DA1A5FF6-1B0D-4BD2-A10C-F14FE0FAEEE8}" destId="{2BFA8168-86B7-46B6-8260-E3384FD17E68}" srcOrd="4" destOrd="0" presId="urn:microsoft.com/office/officeart/2008/layout/LinedList"/>
    <dgm:cxn modelId="{279A63E6-67D9-4907-B84C-F1CC9E9900D3}" type="presParOf" srcId="{DA1A5FF6-1B0D-4BD2-A10C-F14FE0FAEEE8}" destId="{CF66EDF9-8640-47C8-91AD-2781BE18389C}" srcOrd="5" destOrd="0" presId="urn:microsoft.com/office/officeart/2008/layout/LinedList"/>
    <dgm:cxn modelId="{BFE0DC35-460C-4E2F-BFAC-D2B0654AE9F3}" type="presParOf" srcId="{CF66EDF9-8640-47C8-91AD-2781BE18389C}" destId="{0B24D3CD-E99D-43A7-B959-6AF01F5120E7}" srcOrd="0" destOrd="0" presId="urn:microsoft.com/office/officeart/2008/layout/LinedList"/>
    <dgm:cxn modelId="{B9872CBB-B2B0-40BC-BC7F-4AA2769B43C8}" type="presParOf" srcId="{CF66EDF9-8640-47C8-91AD-2781BE18389C}" destId="{5E5C37A1-9820-47DE-AA3E-D5160D12AC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977C4-7D6E-415D-BB2F-512E049EDD4C}">
      <dsp:nvSpPr>
        <dsp:cNvPr id="0" name=""/>
        <dsp:cNvSpPr/>
      </dsp:nvSpPr>
      <dsp:spPr>
        <a:xfrm>
          <a:off x="0" y="2512"/>
          <a:ext cx="55958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B41B6-4163-4ED6-917E-37AA38A4AA21}">
      <dsp:nvSpPr>
        <dsp:cNvPr id="0" name=""/>
        <dsp:cNvSpPr/>
      </dsp:nvSpPr>
      <dsp:spPr>
        <a:xfrm>
          <a:off x="0" y="2512"/>
          <a:ext cx="5595849" cy="171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/>
            <a:t>What is soil?</a:t>
          </a:r>
          <a:endParaRPr lang="en-US" sz="3200" kern="1200"/>
        </a:p>
      </dsp:txBody>
      <dsp:txXfrm>
        <a:off x="0" y="2512"/>
        <a:ext cx="5595849" cy="1713354"/>
      </dsp:txXfrm>
    </dsp:sp>
    <dsp:sp modelId="{BE0C2622-9D32-4792-A2BA-A887C6BF63D0}">
      <dsp:nvSpPr>
        <dsp:cNvPr id="0" name=""/>
        <dsp:cNvSpPr/>
      </dsp:nvSpPr>
      <dsp:spPr>
        <a:xfrm>
          <a:off x="0" y="1715866"/>
          <a:ext cx="5595849" cy="0"/>
        </a:xfrm>
        <a:prstGeom prst="line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2700" cap="flat" cmpd="sng" algn="ctr">
          <a:solidFill>
            <a:schemeClr val="accent2">
              <a:hueOff val="-398442"/>
              <a:satOff val="6385"/>
              <a:lumOff val="5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BB38B-F35E-4FFD-91A2-7A20755F44E8}">
      <dsp:nvSpPr>
        <dsp:cNvPr id="0" name=""/>
        <dsp:cNvSpPr/>
      </dsp:nvSpPr>
      <dsp:spPr>
        <a:xfrm>
          <a:off x="0" y="1715866"/>
          <a:ext cx="5595849" cy="171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What makes a soil suitable for plants?</a:t>
          </a:r>
          <a:endParaRPr lang="en-US" sz="3200" kern="1200" dirty="0"/>
        </a:p>
      </dsp:txBody>
      <dsp:txXfrm>
        <a:off x="0" y="1715866"/>
        <a:ext cx="5595849" cy="1713354"/>
      </dsp:txXfrm>
    </dsp:sp>
    <dsp:sp modelId="{2BFA8168-86B7-46B6-8260-E3384FD17E68}">
      <dsp:nvSpPr>
        <dsp:cNvPr id="0" name=""/>
        <dsp:cNvSpPr/>
      </dsp:nvSpPr>
      <dsp:spPr>
        <a:xfrm>
          <a:off x="0" y="3429221"/>
          <a:ext cx="5595849" cy="0"/>
        </a:xfrm>
        <a:prstGeom prst="line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accent2">
              <a:hueOff val="-796883"/>
              <a:satOff val="1277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4D3CD-E99D-43A7-B959-6AF01F5120E7}">
      <dsp:nvSpPr>
        <dsp:cNvPr id="0" name=""/>
        <dsp:cNvSpPr/>
      </dsp:nvSpPr>
      <dsp:spPr>
        <a:xfrm>
          <a:off x="0" y="3429221"/>
          <a:ext cx="5595849" cy="171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What does the soil provide for plants?</a:t>
          </a:r>
          <a:endParaRPr lang="en-US" sz="3200" kern="1200" dirty="0"/>
        </a:p>
      </dsp:txBody>
      <dsp:txXfrm>
        <a:off x="0" y="3429221"/>
        <a:ext cx="5595849" cy="1713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3623-E2AC-4D16-851F-70049DAD824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9984-0CCB-4727-AD3A-C4D11A27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D99E-06C2-4ACA-84FC-8F6740F111C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3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F9892-4FA8-4E47-8751-DA9332AF5A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1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9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2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5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23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3" y="442236"/>
            <a:ext cx="9566099" cy="1345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303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1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l" defTabSz="914309" rtl="0" eaLnBrk="1" latinLnBrk="0" hangingPunct="1">
              <a:lnSpc>
                <a:spcPct val="130000"/>
              </a:lnSpc>
              <a:spcBef>
                <a:spcPts val="931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300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1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1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l" defTabSz="914309" rtl="0" eaLnBrk="1" latinLnBrk="0" hangingPunct="1">
              <a:lnSpc>
                <a:spcPct val="130000"/>
              </a:lnSpc>
              <a:spcBef>
                <a:spcPts val="931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1" y="2910303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9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59" y="787564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7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39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37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58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58" y="6170629"/>
            <a:ext cx="2323057" cy="457077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415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1" y="2438415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95" y="0"/>
            <a:ext cx="7212415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5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80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399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640083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96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19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9" y="6170491"/>
            <a:ext cx="2214323" cy="457200"/>
          </a:xfrm>
        </p:spPr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3" y="442236"/>
            <a:ext cx="9566099" cy="1345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39" y="16"/>
            <a:ext cx="7851143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4" y="2312276"/>
            <a:ext cx="9566099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23" y="6170490"/>
            <a:ext cx="5667375" cy="4572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13" y="6629400"/>
            <a:ext cx="10006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025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09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291" indent="-210291" algn="l" defTabSz="914309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869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590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165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744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321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896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475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51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1" y="442236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9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23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spc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/>
  <p:txStyles>
    <p:titleStyle>
      <a:lvl1pPr algn="l" defTabSz="914309" rtl="0" eaLnBrk="1" latinLnBrk="0" hangingPunct="1">
        <a:lnSpc>
          <a:spcPct val="130000"/>
        </a:lnSpc>
        <a:spcBef>
          <a:spcPct val="0"/>
        </a:spcBef>
        <a:buNone/>
        <a:defRPr sz="3200" b="1" kern="1200" spc="1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048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056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064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072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600" dirty="0"/>
              <a:t>Agriculture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506B197-717C-404B-923A-A2EB3ACD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901" y="63773"/>
            <a:ext cx="3432048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1" y="0"/>
            <a:ext cx="2536435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6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1" y="0"/>
            <a:ext cx="2536435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6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D72F91E-78DC-4ED2-886A-750102A08E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047" b="10047"/>
          <a:stretch/>
        </p:blipFill>
        <p:spPr>
          <a:xfrm>
            <a:off x="23" y="-14054"/>
            <a:ext cx="12188932" cy="6857991"/>
          </a:xfrm>
          <a:prstGeom prst="rect">
            <a:avLst/>
          </a:prstGeom>
        </p:spPr>
      </p:pic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F2621C38-FE94-4B56-ABB1-36B5A4B6A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30234" y="1469381"/>
            <a:ext cx="3864335" cy="4678625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C0AF70D-52CB-46E1-BF84-B75905683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37515" y="1610149"/>
            <a:ext cx="3681452" cy="4389123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EE0B2B1-B908-4F09-B881-BA114A73D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52399" y="1729221"/>
            <a:ext cx="3260032" cy="4143027"/>
          </a:xfrm>
          <a:custGeom>
            <a:avLst/>
            <a:gdLst>
              <a:gd name="connsiteX0" fmla="*/ 1151661 w 2246489"/>
              <a:gd name="connsiteY0" fmla="*/ 1443 h 2351005"/>
              <a:gd name="connsiteX1" fmla="*/ 1402443 w 2246489"/>
              <a:gd name="connsiteY1" fmla="*/ 30814 h 2351005"/>
              <a:gd name="connsiteX2" fmla="*/ 1732265 w 2246489"/>
              <a:gd name="connsiteY2" fmla="*/ 217920 h 2351005"/>
              <a:gd name="connsiteX3" fmla="*/ 1993051 w 2246489"/>
              <a:gd name="connsiteY3" fmla="*/ 635816 h 2351005"/>
              <a:gd name="connsiteX4" fmla="*/ 2041004 w 2246489"/>
              <a:gd name="connsiteY4" fmla="*/ 725913 h 2351005"/>
              <a:gd name="connsiteX5" fmla="*/ 2235234 w 2246489"/>
              <a:gd name="connsiteY5" fmla="*/ 1428254 h 2351005"/>
              <a:gd name="connsiteX6" fmla="*/ 1560212 w 2246489"/>
              <a:gd name="connsiteY6" fmla="*/ 2176460 h 2351005"/>
              <a:gd name="connsiteX7" fmla="*/ 1411529 w 2246489"/>
              <a:gd name="connsiteY7" fmla="*/ 2241605 h 2351005"/>
              <a:gd name="connsiteX8" fmla="*/ 963078 w 2246489"/>
              <a:gd name="connsiteY8" fmla="*/ 2341734 h 2351005"/>
              <a:gd name="connsiteX9" fmla="*/ 537304 w 2246489"/>
              <a:gd name="connsiteY9" fmla="*/ 2148767 h 2351005"/>
              <a:gd name="connsiteX10" fmla="*/ 210472 w 2246489"/>
              <a:gd name="connsiteY10" fmla="*/ 1777713 h 2351005"/>
              <a:gd name="connsiteX11" fmla="*/ 26459 w 2246489"/>
              <a:gd name="connsiteY11" fmla="*/ 1296106 h 2351005"/>
              <a:gd name="connsiteX12" fmla="*/ 21889 w 2246489"/>
              <a:gd name="connsiteY12" fmla="*/ 792504 h 2351005"/>
              <a:gd name="connsiteX13" fmla="*/ 190903 w 2246489"/>
              <a:gd name="connsiteY13" fmla="*/ 393892 h 2351005"/>
              <a:gd name="connsiteX14" fmla="*/ 491313 w 2246489"/>
              <a:gd name="connsiteY14" fmla="*/ 136852 h 2351005"/>
              <a:gd name="connsiteX15" fmla="*/ 1151661 w 2246489"/>
              <a:gd name="connsiteY15" fmla="*/ 1443 h 235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46489" h="2351005">
                <a:moveTo>
                  <a:pt x="1151661" y="1443"/>
                </a:moveTo>
                <a:cubicBezTo>
                  <a:pt x="1233631" y="4917"/>
                  <a:pt x="1317535" y="14671"/>
                  <a:pt x="1402443" y="30814"/>
                </a:cubicBezTo>
                <a:cubicBezTo>
                  <a:pt x="1537948" y="56577"/>
                  <a:pt x="1639656" y="114298"/>
                  <a:pt x="1732265" y="217920"/>
                </a:cubicBezTo>
                <a:cubicBezTo>
                  <a:pt x="1829139" y="326311"/>
                  <a:pt x="1908765" y="476638"/>
                  <a:pt x="1993051" y="635816"/>
                </a:cubicBezTo>
                <a:cubicBezTo>
                  <a:pt x="2008576" y="665180"/>
                  <a:pt x="2024662" y="695523"/>
                  <a:pt x="2041004" y="725913"/>
                </a:cubicBezTo>
                <a:cubicBezTo>
                  <a:pt x="2187254" y="997942"/>
                  <a:pt x="2279812" y="1193790"/>
                  <a:pt x="2235234" y="1428254"/>
                </a:cubicBezTo>
                <a:cubicBezTo>
                  <a:pt x="2167312" y="1785504"/>
                  <a:pt x="1965442" y="2009279"/>
                  <a:pt x="1560212" y="2176460"/>
                </a:cubicBezTo>
                <a:cubicBezTo>
                  <a:pt x="1507174" y="2198335"/>
                  <a:pt x="1458538" y="2220330"/>
                  <a:pt x="1411529" y="2241605"/>
                </a:cubicBezTo>
                <a:cubicBezTo>
                  <a:pt x="1216626" y="2329770"/>
                  <a:pt x="1116176" y="2370842"/>
                  <a:pt x="963078" y="2341734"/>
                </a:cubicBezTo>
                <a:cubicBezTo>
                  <a:pt x="811062" y="2312832"/>
                  <a:pt x="667816" y="2247882"/>
                  <a:pt x="537304" y="2148767"/>
                </a:cubicBezTo>
                <a:cubicBezTo>
                  <a:pt x="409636" y="2051788"/>
                  <a:pt x="299638" y="1926926"/>
                  <a:pt x="210472" y="1777713"/>
                </a:cubicBezTo>
                <a:cubicBezTo>
                  <a:pt x="122796" y="1631044"/>
                  <a:pt x="59147" y="1464537"/>
                  <a:pt x="26459" y="1296106"/>
                </a:cubicBezTo>
                <a:cubicBezTo>
                  <a:pt x="-7227" y="1123116"/>
                  <a:pt x="-8744" y="953623"/>
                  <a:pt x="21889" y="792504"/>
                </a:cubicBezTo>
                <a:cubicBezTo>
                  <a:pt x="50778" y="640558"/>
                  <a:pt x="107667" y="506474"/>
                  <a:pt x="190903" y="393892"/>
                </a:cubicBezTo>
                <a:cubicBezTo>
                  <a:pt x="268956" y="288393"/>
                  <a:pt x="370042" y="201917"/>
                  <a:pt x="491313" y="136852"/>
                </a:cubicBezTo>
                <a:cubicBezTo>
                  <a:pt x="677259" y="37131"/>
                  <a:pt x="905753" y="-8977"/>
                  <a:pt x="1151661" y="1443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D335A-5ECE-43C8-B81D-FB11A0598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274" y="2428077"/>
            <a:ext cx="3691581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7200" spc="151">
                <a:solidFill>
                  <a:schemeClr val="bg1"/>
                </a:solidFill>
              </a:rPr>
              <a:t>Soil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D7243EB-01D8-93A0-D892-143CD6B73B87}"/>
              </a:ext>
            </a:extLst>
          </p:cNvPr>
          <p:cNvSpPr txBox="1">
            <a:spLocks/>
          </p:cNvSpPr>
          <p:nvPr/>
        </p:nvSpPr>
        <p:spPr>
          <a:xfrm>
            <a:off x="10914127" y="6144612"/>
            <a:ext cx="1188720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3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BB255-2B4A-5C5E-9D7C-EC4BFD0B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5" y="1105233"/>
            <a:ext cx="3013545" cy="4277803"/>
          </a:xfrm>
        </p:spPr>
        <p:txBody>
          <a:bodyPr anchor="ctr">
            <a:normAutofit/>
          </a:bodyPr>
          <a:lstStyle/>
          <a:p>
            <a:r>
              <a:rPr lang="en-US" sz="3000"/>
              <a:t>Introduction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44" y="0"/>
            <a:ext cx="7883467" cy="6858000"/>
            <a:chOff x="0" y="0"/>
            <a:chExt cx="7883467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1300-B6C0-C768-FE90-3EFCDF2B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2371" y="6144612"/>
            <a:ext cx="1188720" cy="4572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7E5D477-3620-271E-A380-7A4F02BDCC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5153" y="525857"/>
          <a:ext cx="5595849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5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51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7" name="Picture 46" descr="Cross section of young plant and roots">
            <a:extLst>
              <a:ext uri="{FF2B5EF4-FFF2-40B4-BE49-F238E27FC236}">
                <a16:creationId xmlns:a16="http://schemas.microsoft.com/office/drawing/2014/main" id="{C90597F5-57E4-489F-9F8F-5F405D51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7"/>
          <a:stretch/>
        </p:blipFill>
        <p:spPr>
          <a:xfrm>
            <a:off x="4691125" y="17"/>
            <a:ext cx="7500883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0" name="Freeform: Shape 69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5" y="13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FA8BE-2CC0-4879-BD96-494A5DA2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968" y="442913"/>
            <a:ext cx="4780129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4400"/>
              <a:t>What is Soil?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6E06F6D-52FA-4A3C-8651-EDCD11A8749C}"/>
              </a:ext>
            </a:extLst>
          </p:cNvPr>
          <p:cNvSpPr txBox="1">
            <a:spLocks/>
          </p:cNvSpPr>
          <p:nvPr/>
        </p:nvSpPr>
        <p:spPr>
          <a:xfrm>
            <a:off x="940764" y="2312989"/>
            <a:ext cx="5368525" cy="3651251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60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151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Is the surface mineral and/or organic layer of the Earth that has been partially broken down by environmental processes. In agriculture, soil refers to the “dirt” in which plants grow.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53F11-A0D6-4553-88C7-9B60E888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744" y="6170491"/>
            <a:ext cx="1188720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</Words>
  <Application>Microsoft Office PowerPoint</Application>
  <PresentationFormat>Widescreen</PresentationFormat>
  <Paragraphs>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Meiryo</vt:lpstr>
      <vt:lpstr>Aptos</vt:lpstr>
      <vt:lpstr>Arial</vt:lpstr>
      <vt:lpstr>Calibri</vt:lpstr>
      <vt:lpstr>Corbel</vt:lpstr>
      <vt:lpstr>Ecology 16x9</vt:lpstr>
      <vt:lpstr>SketchLinesVTI</vt:lpstr>
      <vt:lpstr>Agriculture</vt:lpstr>
      <vt:lpstr>Soil</vt:lpstr>
      <vt:lpstr>Introduction</vt:lpstr>
      <vt:lpstr>What is Soil?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Osho, Tinuola Mary</dc:creator>
  <cp:lastModifiedBy>Osho, Tinuola Mary</cp:lastModifiedBy>
  <cp:revision>3</cp:revision>
  <dcterms:created xsi:type="dcterms:W3CDTF">2024-10-18T17:21:50Z</dcterms:created>
  <dcterms:modified xsi:type="dcterms:W3CDTF">2024-10-18T17:41:52Z</dcterms:modified>
</cp:coreProperties>
</file>