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1" r:id="rId3"/>
  </p:sldMasterIdLst>
  <p:notesMasterIdLst>
    <p:notesMasterId r:id="rId11"/>
  </p:notesMasterIdLst>
  <p:sldIdLst>
    <p:sldId id="257" r:id="rId4"/>
    <p:sldId id="404" r:id="rId5"/>
    <p:sldId id="263" r:id="rId6"/>
    <p:sldId id="264" r:id="rId7"/>
    <p:sldId id="423" r:id="rId8"/>
    <p:sldId id="448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8D8C83-64CD-4A98-AC73-3358C5861BB3}" v="2" dt="2024-10-18T17:40:48.6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sho, Tinuola Mary" userId="6faacf00-0bec-4946-b30b-c68acb883735" providerId="ADAL" clId="{C18D8C83-64CD-4A98-AC73-3358C5861BB3}"/>
    <pc:docChg chg="delSld delMainMaster">
      <pc:chgData name="Osho, Tinuola Mary" userId="6faacf00-0bec-4946-b30b-c68acb883735" providerId="ADAL" clId="{C18D8C83-64CD-4A98-AC73-3358C5861BB3}" dt="2024-10-18T17:40:15.477" v="2" actId="47"/>
      <pc:docMkLst>
        <pc:docMk/>
      </pc:docMkLst>
      <pc:sldChg chg="del">
        <pc:chgData name="Osho, Tinuola Mary" userId="6faacf00-0bec-4946-b30b-c68acb883735" providerId="ADAL" clId="{C18D8C83-64CD-4A98-AC73-3358C5861BB3}" dt="2024-10-18T17:31:33.247" v="0" actId="47"/>
        <pc:sldMkLst>
          <pc:docMk/>
          <pc:sldMk cId="1501950845" sldId="263"/>
        </pc:sldMkLst>
      </pc:sldChg>
      <pc:sldChg chg="del">
        <pc:chgData name="Osho, Tinuola Mary" userId="6faacf00-0bec-4946-b30b-c68acb883735" providerId="ADAL" clId="{C18D8C83-64CD-4A98-AC73-3358C5861BB3}" dt="2024-10-18T17:31:33.247" v="0" actId="47"/>
        <pc:sldMkLst>
          <pc:docMk/>
          <pc:sldMk cId="3008714148" sldId="264"/>
        </pc:sldMkLst>
      </pc:sldChg>
      <pc:sldChg chg="del">
        <pc:chgData name="Osho, Tinuola Mary" userId="6faacf00-0bec-4946-b30b-c68acb883735" providerId="ADAL" clId="{C18D8C83-64CD-4A98-AC73-3358C5861BB3}" dt="2024-10-18T17:31:33.247" v="0" actId="47"/>
        <pc:sldMkLst>
          <pc:docMk/>
          <pc:sldMk cId="2221026513" sldId="266"/>
        </pc:sldMkLst>
      </pc:sldChg>
      <pc:sldChg chg="del">
        <pc:chgData name="Osho, Tinuola Mary" userId="6faacf00-0bec-4946-b30b-c68acb883735" providerId="ADAL" clId="{C18D8C83-64CD-4A98-AC73-3358C5861BB3}" dt="2024-10-18T17:40:15.477" v="2" actId="47"/>
        <pc:sldMkLst>
          <pc:docMk/>
          <pc:sldMk cId="124260615" sldId="267"/>
        </pc:sldMkLst>
      </pc:sldChg>
      <pc:sldChg chg="del">
        <pc:chgData name="Osho, Tinuola Mary" userId="6faacf00-0bec-4946-b30b-c68acb883735" providerId="ADAL" clId="{C18D8C83-64CD-4A98-AC73-3358C5861BB3}" dt="2024-10-18T17:40:15.477" v="2" actId="47"/>
        <pc:sldMkLst>
          <pc:docMk/>
          <pc:sldMk cId="1243729727" sldId="268"/>
        </pc:sldMkLst>
      </pc:sldChg>
      <pc:sldChg chg="del">
        <pc:chgData name="Osho, Tinuola Mary" userId="6faacf00-0bec-4946-b30b-c68acb883735" providerId="ADAL" clId="{C18D8C83-64CD-4A98-AC73-3358C5861BB3}" dt="2024-10-18T17:40:15.477" v="2" actId="47"/>
        <pc:sldMkLst>
          <pc:docMk/>
          <pc:sldMk cId="2752284939" sldId="353"/>
        </pc:sldMkLst>
      </pc:sldChg>
      <pc:sldChg chg="del">
        <pc:chgData name="Osho, Tinuola Mary" userId="6faacf00-0bec-4946-b30b-c68acb883735" providerId="ADAL" clId="{C18D8C83-64CD-4A98-AC73-3358C5861BB3}" dt="2024-10-18T17:40:06.239" v="1" actId="47"/>
        <pc:sldMkLst>
          <pc:docMk/>
          <pc:sldMk cId="4163128818" sldId="382"/>
        </pc:sldMkLst>
      </pc:sldChg>
      <pc:sldChg chg="del">
        <pc:chgData name="Osho, Tinuola Mary" userId="6faacf00-0bec-4946-b30b-c68acb883735" providerId="ADAL" clId="{C18D8C83-64CD-4A98-AC73-3358C5861BB3}" dt="2024-10-18T17:40:15.477" v="2" actId="47"/>
        <pc:sldMkLst>
          <pc:docMk/>
          <pc:sldMk cId="1413601580" sldId="393"/>
        </pc:sldMkLst>
      </pc:sldChg>
      <pc:sldChg chg="del">
        <pc:chgData name="Osho, Tinuola Mary" userId="6faacf00-0bec-4946-b30b-c68acb883735" providerId="ADAL" clId="{C18D8C83-64CD-4A98-AC73-3358C5861BB3}" dt="2024-10-18T17:31:33.247" v="0" actId="47"/>
        <pc:sldMkLst>
          <pc:docMk/>
          <pc:sldMk cId="3501774351" sldId="404"/>
        </pc:sldMkLst>
      </pc:sldChg>
      <pc:sldChg chg="del">
        <pc:chgData name="Osho, Tinuola Mary" userId="6faacf00-0bec-4946-b30b-c68acb883735" providerId="ADAL" clId="{C18D8C83-64CD-4A98-AC73-3358C5861BB3}" dt="2024-10-18T17:31:33.247" v="0" actId="47"/>
        <pc:sldMkLst>
          <pc:docMk/>
          <pc:sldMk cId="2174042566" sldId="423"/>
        </pc:sldMkLst>
      </pc:sldChg>
      <pc:sldChg chg="del">
        <pc:chgData name="Osho, Tinuola Mary" userId="6faacf00-0bec-4946-b30b-c68acb883735" providerId="ADAL" clId="{C18D8C83-64CD-4A98-AC73-3358C5861BB3}" dt="2024-10-18T17:40:15.477" v="2" actId="47"/>
        <pc:sldMkLst>
          <pc:docMk/>
          <pc:sldMk cId="1525642315" sldId="439"/>
        </pc:sldMkLst>
      </pc:sldChg>
      <pc:sldChg chg="del">
        <pc:chgData name="Osho, Tinuola Mary" userId="6faacf00-0bec-4946-b30b-c68acb883735" providerId="ADAL" clId="{C18D8C83-64CD-4A98-AC73-3358C5861BB3}" dt="2024-10-18T17:31:33.247" v="0" actId="47"/>
        <pc:sldMkLst>
          <pc:docMk/>
          <pc:sldMk cId="4291612095" sldId="448"/>
        </pc:sldMkLst>
      </pc:sldChg>
      <pc:sldMasterChg chg="del delSldLayout">
        <pc:chgData name="Osho, Tinuola Mary" userId="6faacf00-0bec-4946-b30b-c68acb883735" providerId="ADAL" clId="{C18D8C83-64CD-4A98-AC73-3358C5861BB3}" dt="2024-10-18T17:31:33.247" v="0" actId="47"/>
        <pc:sldMasterMkLst>
          <pc:docMk/>
          <pc:sldMasterMk cId="137408991" sldId="2147483662"/>
        </pc:sldMasterMkLst>
        <pc:sldLayoutChg chg="del">
          <pc:chgData name="Osho, Tinuola Mary" userId="6faacf00-0bec-4946-b30b-c68acb883735" providerId="ADAL" clId="{C18D8C83-64CD-4A98-AC73-3358C5861BB3}" dt="2024-10-18T17:31:33.247" v="0" actId="47"/>
          <pc:sldLayoutMkLst>
            <pc:docMk/>
            <pc:sldMasterMk cId="137408991" sldId="2147483662"/>
            <pc:sldLayoutMk cId="2103246288" sldId="2147483663"/>
          </pc:sldLayoutMkLst>
        </pc:sldLayoutChg>
        <pc:sldLayoutChg chg="del">
          <pc:chgData name="Osho, Tinuola Mary" userId="6faacf00-0bec-4946-b30b-c68acb883735" providerId="ADAL" clId="{C18D8C83-64CD-4A98-AC73-3358C5861BB3}" dt="2024-10-18T17:31:33.247" v="0" actId="47"/>
          <pc:sldLayoutMkLst>
            <pc:docMk/>
            <pc:sldMasterMk cId="137408991" sldId="2147483662"/>
            <pc:sldLayoutMk cId="2829966137" sldId="2147483664"/>
          </pc:sldLayoutMkLst>
        </pc:sldLayoutChg>
        <pc:sldLayoutChg chg="del">
          <pc:chgData name="Osho, Tinuola Mary" userId="6faacf00-0bec-4946-b30b-c68acb883735" providerId="ADAL" clId="{C18D8C83-64CD-4A98-AC73-3358C5861BB3}" dt="2024-10-18T17:31:33.247" v="0" actId="47"/>
          <pc:sldLayoutMkLst>
            <pc:docMk/>
            <pc:sldMasterMk cId="137408991" sldId="2147483662"/>
            <pc:sldLayoutMk cId="1022650822" sldId="2147483665"/>
          </pc:sldLayoutMkLst>
        </pc:sldLayoutChg>
        <pc:sldLayoutChg chg="del">
          <pc:chgData name="Osho, Tinuola Mary" userId="6faacf00-0bec-4946-b30b-c68acb883735" providerId="ADAL" clId="{C18D8C83-64CD-4A98-AC73-3358C5861BB3}" dt="2024-10-18T17:31:33.247" v="0" actId="47"/>
          <pc:sldLayoutMkLst>
            <pc:docMk/>
            <pc:sldMasterMk cId="137408991" sldId="2147483662"/>
            <pc:sldLayoutMk cId="371284007" sldId="2147483666"/>
          </pc:sldLayoutMkLst>
        </pc:sldLayoutChg>
        <pc:sldLayoutChg chg="del">
          <pc:chgData name="Osho, Tinuola Mary" userId="6faacf00-0bec-4946-b30b-c68acb883735" providerId="ADAL" clId="{C18D8C83-64CD-4A98-AC73-3358C5861BB3}" dt="2024-10-18T17:31:33.247" v="0" actId="47"/>
          <pc:sldLayoutMkLst>
            <pc:docMk/>
            <pc:sldMasterMk cId="137408991" sldId="2147483662"/>
            <pc:sldLayoutMk cId="2171425704" sldId="2147483667"/>
          </pc:sldLayoutMkLst>
        </pc:sldLayoutChg>
        <pc:sldLayoutChg chg="del">
          <pc:chgData name="Osho, Tinuola Mary" userId="6faacf00-0bec-4946-b30b-c68acb883735" providerId="ADAL" clId="{C18D8C83-64CD-4A98-AC73-3358C5861BB3}" dt="2024-10-18T17:31:33.247" v="0" actId="47"/>
          <pc:sldLayoutMkLst>
            <pc:docMk/>
            <pc:sldMasterMk cId="137408991" sldId="2147483662"/>
            <pc:sldLayoutMk cId="2101981146" sldId="2147483668"/>
          </pc:sldLayoutMkLst>
        </pc:sldLayoutChg>
        <pc:sldLayoutChg chg="del">
          <pc:chgData name="Osho, Tinuola Mary" userId="6faacf00-0bec-4946-b30b-c68acb883735" providerId="ADAL" clId="{C18D8C83-64CD-4A98-AC73-3358C5861BB3}" dt="2024-10-18T17:31:33.247" v="0" actId="47"/>
          <pc:sldLayoutMkLst>
            <pc:docMk/>
            <pc:sldMasterMk cId="137408991" sldId="2147483662"/>
            <pc:sldLayoutMk cId="2175105101" sldId="2147483669"/>
          </pc:sldLayoutMkLst>
        </pc:sldLayoutChg>
        <pc:sldLayoutChg chg="del">
          <pc:chgData name="Osho, Tinuola Mary" userId="6faacf00-0bec-4946-b30b-c68acb883735" providerId="ADAL" clId="{C18D8C83-64CD-4A98-AC73-3358C5861BB3}" dt="2024-10-18T17:31:33.247" v="0" actId="47"/>
          <pc:sldLayoutMkLst>
            <pc:docMk/>
            <pc:sldMasterMk cId="137408991" sldId="2147483662"/>
            <pc:sldLayoutMk cId="300326140" sldId="2147483670"/>
          </pc:sldLayoutMkLst>
        </pc:sldLayoutChg>
      </pc:sldMasterChg>
      <pc:sldMasterChg chg="del delSldLayout">
        <pc:chgData name="Osho, Tinuola Mary" userId="6faacf00-0bec-4946-b30b-c68acb883735" providerId="ADAL" clId="{C18D8C83-64CD-4A98-AC73-3358C5861BB3}" dt="2024-10-18T17:40:15.477" v="2" actId="47"/>
        <pc:sldMasterMkLst>
          <pc:docMk/>
          <pc:sldMasterMk cId="3000268048" sldId="2147483662"/>
        </pc:sldMasterMkLst>
        <pc:sldLayoutChg chg="del">
          <pc:chgData name="Osho, Tinuola Mary" userId="6faacf00-0bec-4946-b30b-c68acb883735" providerId="ADAL" clId="{C18D8C83-64CD-4A98-AC73-3358C5861BB3}" dt="2024-10-18T17:40:15.477" v="2" actId="47"/>
          <pc:sldLayoutMkLst>
            <pc:docMk/>
            <pc:sldMasterMk cId="3000268048" sldId="2147483662"/>
            <pc:sldLayoutMk cId="115143476" sldId="2147483663"/>
          </pc:sldLayoutMkLst>
        </pc:sldLayoutChg>
        <pc:sldLayoutChg chg="del">
          <pc:chgData name="Osho, Tinuola Mary" userId="6faacf00-0bec-4946-b30b-c68acb883735" providerId="ADAL" clId="{C18D8C83-64CD-4A98-AC73-3358C5861BB3}" dt="2024-10-18T17:40:15.477" v="2" actId="47"/>
          <pc:sldLayoutMkLst>
            <pc:docMk/>
            <pc:sldMasterMk cId="3000268048" sldId="2147483662"/>
            <pc:sldLayoutMk cId="1390052903" sldId="2147483664"/>
          </pc:sldLayoutMkLst>
        </pc:sldLayoutChg>
        <pc:sldLayoutChg chg="del">
          <pc:chgData name="Osho, Tinuola Mary" userId="6faacf00-0bec-4946-b30b-c68acb883735" providerId="ADAL" clId="{C18D8C83-64CD-4A98-AC73-3358C5861BB3}" dt="2024-10-18T17:40:15.477" v="2" actId="47"/>
          <pc:sldLayoutMkLst>
            <pc:docMk/>
            <pc:sldMasterMk cId="3000268048" sldId="2147483662"/>
            <pc:sldLayoutMk cId="954418646" sldId="2147483665"/>
          </pc:sldLayoutMkLst>
        </pc:sldLayoutChg>
        <pc:sldLayoutChg chg="del">
          <pc:chgData name="Osho, Tinuola Mary" userId="6faacf00-0bec-4946-b30b-c68acb883735" providerId="ADAL" clId="{C18D8C83-64CD-4A98-AC73-3358C5861BB3}" dt="2024-10-18T17:40:15.477" v="2" actId="47"/>
          <pc:sldLayoutMkLst>
            <pc:docMk/>
            <pc:sldMasterMk cId="3000268048" sldId="2147483662"/>
            <pc:sldLayoutMk cId="4079154292" sldId="2147483666"/>
          </pc:sldLayoutMkLst>
        </pc:sldLayoutChg>
        <pc:sldLayoutChg chg="del">
          <pc:chgData name="Osho, Tinuola Mary" userId="6faacf00-0bec-4946-b30b-c68acb883735" providerId="ADAL" clId="{C18D8C83-64CD-4A98-AC73-3358C5861BB3}" dt="2024-10-18T17:40:15.477" v="2" actId="47"/>
          <pc:sldLayoutMkLst>
            <pc:docMk/>
            <pc:sldMasterMk cId="3000268048" sldId="2147483662"/>
            <pc:sldLayoutMk cId="3537786403" sldId="2147483667"/>
          </pc:sldLayoutMkLst>
        </pc:sldLayoutChg>
        <pc:sldLayoutChg chg="del">
          <pc:chgData name="Osho, Tinuola Mary" userId="6faacf00-0bec-4946-b30b-c68acb883735" providerId="ADAL" clId="{C18D8C83-64CD-4A98-AC73-3358C5861BB3}" dt="2024-10-18T17:40:15.477" v="2" actId="47"/>
          <pc:sldLayoutMkLst>
            <pc:docMk/>
            <pc:sldMasterMk cId="3000268048" sldId="2147483662"/>
            <pc:sldLayoutMk cId="243268901" sldId="2147483668"/>
          </pc:sldLayoutMkLst>
        </pc:sldLayoutChg>
        <pc:sldLayoutChg chg="del">
          <pc:chgData name="Osho, Tinuola Mary" userId="6faacf00-0bec-4946-b30b-c68acb883735" providerId="ADAL" clId="{C18D8C83-64CD-4A98-AC73-3358C5861BB3}" dt="2024-10-18T17:40:15.477" v="2" actId="47"/>
          <pc:sldLayoutMkLst>
            <pc:docMk/>
            <pc:sldMasterMk cId="3000268048" sldId="2147483662"/>
            <pc:sldLayoutMk cId="2814390056" sldId="2147483669"/>
          </pc:sldLayoutMkLst>
        </pc:sldLayoutChg>
        <pc:sldLayoutChg chg="del">
          <pc:chgData name="Osho, Tinuola Mary" userId="6faacf00-0bec-4946-b30b-c68acb883735" providerId="ADAL" clId="{C18D8C83-64CD-4A98-AC73-3358C5861BB3}" dt="2024-10-18T17:40:15.477" v="2" actId="47"/>
          <pc:sldLayoutMkLst>
            <pc:docMk/>
            <pc:sldMasterMk cId="3000268048" sldId="2147483662"/>
            <pc:sldLayoutMk cId="2496022859" sldId="2147483670"/>
          </pc:sldLayoutMkLst>
        </pc:sldLayoutChg>
      </pc:sldMasterChg>
      <pc:sldMasterChg chg="del delSldLayout">
        <pc:chgData name="Osho, Tinuola Mary" userId="6faacf00-0bec-4946-b30b-c68acb883735" providerId="ADAL" clId="{C18D8C83-64CD-4A98-AC73-3358C5861BB3}" dt="2024-10-18T17:31:33.247" v="0" actId="47"/>
        <pc:sldMasterMkLst>
          <pc:docMk/>
          <pc:sldMasterMk cId="1545941326" sldId="2147483671"/>
        </pc:sldMasterMkLst>
        <pc:sldLayoutChg chg="del">
          <pc:chgData name="Osho, Tinuola Mary" userId="6faacf00-0bec-4946-b30b-c68acb883735" providerId="ADAL" clId="{C18D8C83-64CD-4A98-AC73-3358C5861BB3}" dt="2024-10-18T17:31:33.247" v="0" actId="47"/>
          <pc:sldLayoutMkLst>
            <pc:docMk/>
            <pc:sldMasterMk cId="1545941326" sldId="2147483671"/>
            <pc:sldLayoutMk cId="1758876863" sldId="214748367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00" b="1" i="0" u="none" strike="noStrike" kern="1200" spc="121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u="none" strike="noStrike" kern="1200" spc="121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800" b="1" i="0" u="none" strike="noStrike" kern="1200" spc="121" baseline="0" dirty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9327469915317189"/>
          <c:y val="0.26182295394893818"/>
          <c:w val="0.45370217402070023"/>
          <c:h val="0.4968226285763866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</c:spPr>
          <c:explosion val="10"/>
          <c:dPt>
            <c:idx val="0"/>
            <c:bubble3D val="0"/>
            <c:explosion val="4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76-46FF-9FD2-7A141555F7E5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76-46FF-9FD2-7A141555F7E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1A96483-213E-416A-B011-BB9B622CB2EB}" type="PERCENTAGE">
                      <a:rPr lang="en-US" sz="1100"/>
                      <a:pPr/>
                      <a:t>[PERCENTAGE]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376-46FF-9FD2-7A141555F7E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F34565B-CCFC-418D-8A82-B84A47E614B0}" type="PERCENTAGE">
                      <a:rPr lang="en-US" sz="1100"/>
                      <a:pPr/>
                      <a:t>[PERCENTAGE]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376-46FF-9FD2-7A141555F7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Water</c:v>
                </c:pt>
                <c:pt idx="1">
                  <c:v>Land</c:v>
                </c:pt>
              </c:strCache>
              <c:extLst/>
            </c:strRef>
          </c:cat>
          <c:val>
            <c:numRef>
              <c:f>Sheet1!$B$2:$B$5</c:f>
              <c:numCache>
                <c:formatCode>General</c:formatCode>
                <c:ptCount val="2"/>
                <c:pt idx="0">
                  <c:v>12</c:v>
                </c:pt>
                <c:pt idx="1">
                  <c:v>5.0999999999999996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3376-46FF-9FD2-7A141555F7E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8224870004456992"/>
          <c:y val="0.86024815079933192"/>
          <c:w val="0.61663467538255834"/>
          <c:h val="0.106693997960998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400" b="1" i="0" u="none" strike="noStrike" kern="1200" spc="121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kern="1200" spc="12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Earths Water</a:t>
            </a:r>
          </a:p>
        </c:rich>
      </c:tx>
      <c:layout>
        <c:manualLayout>
          <c:xMode val="edge"/>
          <c:yMode val="edge"/>
          <c:x val="0.19661818314377369"/>
          <c:y val="2.16083406240886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400" b="1" i="0" u="none" strike="noStrike" kern="1200" spc="121" baseline="0" dirty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1580934736099164"/>
          <c:y val="0.28753363132772153"/>
          <c:w val="0.40759743267385701"/>
          <c:h val="0.4492294572995174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dPt>
            <c:idx val="0"/>
            <c:bubble3D val="0"/>
            <c:explosion val="21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D6-4CD2-A205-CDC0B70D90C7}"/>
              </c:ext>
            </c:extLst>
          </c:dPt>
          <c:dPt>
            <c:idx val="1"/>
            <c:bubble3D val="0"/>
            <c:explosion val="13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D6-4CD2-A205-CDC0B70D90C7}"/>
              </c:ext>
            </c:extLst>
          </c:dPt>
          <c:dLbls>
            <c:dLbl>
              <c:idx val="0"/>
              <c:layout>
                <c:manualLayout>
                  <c:x val="3.9095217264508604E-2"/>
                  <c:y val="3.7540828229804632E-2"/>
                </c:manualLayout>
              </c:layout>
              <c:tx>
                <c:rich>
                  <a:bodyPr/>
                  <a:lstStyle/>
                  <a:p>
                    <a:fld id="{B50C60D5-2685-4236-93E6-CF31695444A4}" type="PERCENTAGE">
                      <a:rPr lang="en-US" sz="110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4D6-4CD2-A205-CDC0B70D90C7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86EF319-5050-4518-BDF9-6E34EA7C4BEC}" type="PERCENTAGE">
                      <a:rPr lang="en-US" sz="1100"/>
                      <a:pPr>
                        <a:defRPr sz="1050"/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4D6-4CD2-A205-CDC0B70D90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Fresh Water</c:v>
                </c:pt>
                <c:pt idx="1">
                  <c:v>Salt Water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2"/>
                <c:pt idx="0">
                  <c:v>3.7</c:v>
                </c:pt>
                <c:pt idx="1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D6-4CD2-A205-CDC0B70D90C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B3623-E2AC-4D16-851F-70049DAD8249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29984-0CCB-4727-AD3A-C4D11A27B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39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6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2DE99-F4E6-4A37-972A-E9A60D1B8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A7452-87C7-484E-92BD-21E4703C7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245D9-D880-4EE9-AF79-759D85FC3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7C90-FACD-4FD6-9257-D01B57F6AF9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A4C57-83E4-4B24-9E57-82A52D11F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0464B-7D42-4AC0-8D16-A5F20B854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95169-640E-44FB-B31B-6425DBCF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2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1BBF27-008B-4335-B8AD-D33CCB9E4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70426" y="-17780"/>
            <a:ext cx="2738729" cy="2320505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7D21113-1479-46FB-ACE3-3469DC3D0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87973" y="0"/>
            <a:ext cx="2503875" cy="2085280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C48007D-BDB5-4BBD-BC58-E8136E9471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40923" y="1"/>
            <a:ext cx="2350935" cy="1923513"/>
          </a:xfrm>
          <a:custGeom>
            <a:avLst/>
            <a:gdLst>
              <a:gd name="connsiteX0" fmla="*/ 45607 w 2351088"/>
              <a:gd name="connsiteY0" fmla="*/ 0 h 1923513"/>
              <a:gd name="connsiteX1" fmla="*/ 2351088 w 2351088"/>
              <a:gd name="connsiteY1" fmla="*/ 0 h 1923513"/>
              <a:gd name="connsiteX2" fmla="*/ 2351088 w 2351088"/>
              <a:gd name="connsiteY2" fmla="*/ 1338595 h 1923513"/>
              <a:gd name="connsiteX3" fmla="*/ 2349634 w 2351088"/>
              <a:gd name="connsiteY3" fmla="*/ 1341633 h 1923513"/>
              <a:gd name="connsiteX4" fmla="*/ 2190343 w 2351088"/>
              <a:gd name="connsiteY4" fmla="*/ 1566591 h 1923513"/>
              <a:gd name="connsiteX5" fmla="*/ 1699968 w 2351088"/>
              <a:gd name="connsiteY5" fmla="*/ 1800889 h 1923513"/>
              <a:gd name="connsiteX6" fmla="*/ 1515376 w 2351088"/>
              <a:gd name="connsiteY6" fmla="*/ 1849289 h 1923513"/>
              <a:gd name="connsiteX7" fmla="*/ 365637 w 2351088"/>
              <a:gd name="connsiteY7" fmla="*/ 1654311 h 1923513"/>
              <a:gd name="connsiteX8" fmla="*/ 64305 w 2351088"/>
              <a:gd name="connsiteY8" fmla="*/ 869326 h 1923513"/>
              <a:gd name="connsiteX9" fmla="*/ 47297 w 2351088"/>
              <a:gd name="connsiteY9" fmla="*/ 751875 h 1923513"/>
              <a:gd name="connsiteX10" fmla="*/ 8322 w 2351088"/>
              <a:gd name="connsiteY10" fmla="*/ 451521 h 1923513"/>
              <a:gd name="connsiteX11" fmla="*/ 0 w 2351088"/>
              <a:gd name="connsiteY11" fmla="*/ 311727 h 1923513"/>
              <a:gd name="connsiteX12" fmla="*/ 0 w 2351088"/>
              <a:gd name="connsiteY12" fmla="*/ 310246 h 1923513"/>
              <a:gd name="connsiteX13" fmla="*/ 4459 w 2351088"/>
              <a:gd name="connsiteY13" fmla="*/ 179217 h 1923513"/>
              <a:gd name="connsiteX14" fmla="*/ 23931 w 2351088"/>
              <a:gd name="connsiteY14" fmla="*/ 63647 h 192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51088" h="1923513">
                <a:moveTo>
                  <a:pt x="45607" y="0"/>
                </a:moveTo>
                <a:lnTo>
                  <a:pt x="2351088" y="0"/>
                </a:lnTo>
                <a:lnTo>
                  <a:pt x="2351088" y="1338595"/>
                </a:lnTo>
                <a:lnTo>
                  <a:pt x="2349634" y="1341633"/>
                </a:lnTo>
                <a:cubicBezTo>
                  <a:pt x="2305008" y="1422901"/>
                  <a:pt x="2251810" y="1498079"/>
                  <a:pt x="2190343" y="1566591"/>
                </a:cubicBezTo>
                <a:cubicBezTo>
                  <a:pt x="2066534" y="1704591"/>
                  <a:pt x="1943849" y="1739985"/>
                  <a:pt x="1699968" y="1800889"/>
                </a:cubicBezTo>
                <a:cubicBezTo>
                  <a:pt x="1641138" y="1815570"/>
                  <a:pt x="1580285" y="1830774"/>
                  <a:pt x="1515376" y="1849289"/>
                </a:cubicBezTo>
                <a:cubicBezTo>
                  <a:pt x="1019423" y="1990702"/>
                  <a:pt x="675572" y="1932375"/>
                  <a:pt x="365637" y="1654311"/>
                </a:cubicBezTo>
                <a:cubicBezTo>
                  <a:pt x="162226" y="1471817"/>
                  <a:pt x="114281" y="1225005"/>
                  <a:pt x="64305" y="869326"/>
                </a:cubicBezTo>
                <a:cubicBezTo>
                  <a:pt x="58725" y="829587"/>
                  <a:pt x="52937" y="790079"/>
                  <a:pt x="47297" y="751875"/>
                </a:cubicBezTo>
                <a:cubicBezTo>
                  <a:pt x="32069" y="648282"/>
                  <a:pt x="17269" y="547564"/>
                  <a:pt x="8322" y="451521"/>
                </a:cubicBezTo>
                <a:lnTo>
                  <a:pt x="0" y="311727"/>
                </a:lnTo>
                <a:lnTo>
                  <a:pt x="0" y="310246"/>
                </a:lnTo>
                <a:lnTo>
                  <a:pt x="4459" y="179217"/>
                </a:lnTo>
                <a:cubicBezTo>
                  <a:pt x="8369" y="138638"/>
                  <a:pt x="14788" y="100274"/>
                  <a:pt x="23931" y="6364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3" y="442236"/>
            <a:ext cx="9566099" cy="1345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4712" y="2050056"/>
            <a:ext cx="310896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4712" y="2910303"/>
            <a:ext cx="3108960" cy="2779361"/>
          </a:xfrm>
        </p:spPr>
        <p:txBody>
          <a:bodyPr/>
          <a:lstStyle>
            <a:lvl1pPr marL="283437" indent="-283437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37" indent="-283437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37" indent="-283437">
              <a:lnSpc>
                <a:spcPct val="100000"/>
              </a:lnSpc>
              <a:defRPr sz="1400"/>
            </a:lvl3pPr>
            <a:lvl4pPr marL="283437" indent="-283437">
              <a:lnSpc>
                <a:spcPct val="100000"/>
              </a:lnSpc>
              <a:defRPr sz="1400"/>
            </a:lvl4pPr>
            <a:lvl5pPr marL="283437" indent="-283437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6161" y="2050053"/>
            <a:ext cx="310896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1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marL="0" lvl="0" indent="0" algn="l" defTabSz="914309" rtl="0" eaLnBrk="1" latinLnBrk="0" hangingPunct="1">
              <a:lnSpc>
                <a:spcPct val="130000"/>
              </a:lnSpc>
              <a:spcBef>
                <a:spcPts val="931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6161" y="2910300"/>
            <a:ext cx="3108960" cy="2779361"/>
          </a:xfrm>
        </p:spPr>
        <p:txBody>
          <a:bodyPr/>
          <a:lstStyle>
            <a:lvl1pPr marL="283437" indent="-283437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37" indent="-283437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37" indent="-283437">
              <a:lnSpc>
                <a:spcPct val="100000"/>
              </a:lnSpc>
              <a:defRPr sz="1400"/>
            </a:lvl3pPr>
            <a:lvl4pPr marL="283437" indent="-283437">
              <a:lnSpc>
                <a:spcPct val="100000"/>
              </a:lnSpc>
              <a:defRPr sz="1400"/>
            </a:lvl4pPr>
            <a:lvl5pPr marL="283437" indent="-283437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3C93592-79D8-498B-BE6E-E633E10DC0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7611" y="2050056"/>
            <a:ext cx="310896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1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marL="0" lvl="0" indent="0" algn="l" defTabSz="914309" rtl="0" eaLnBrk="1" latinLnBrk="0" hangingPunct="1">
              <a:lnSpc>
                <a:spcPct val="130000"/>
              </a:lnSpc>
              <a:spcBef>
                <a:spcPts val="931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26476F99-8CAD-44A7-AD10-42BCF998BA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47611" y="2910303"/>
            <a:ext cx="3108960" cy="2779361"/>
          </a:xfrm>
        </p:spPr>
        <p:txBody>
          <a:bodyPr/>
          <a:lstStyle>
            <a:lvl1pPr marL="283437" indent="-283437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37" indent="-283437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37" indent="-283437">
              <a:lnSpc>
                <a:spcPct val="100000"/>
              </a:lnSpc>
              <a:defRPr sz="1400"/>
            </a:lvl3pPr>
            <a:lvl4pPr marL="283437" indent="-283437">
              <a:lnSpc>
                <a:spcPct val="100000"/>
              </a:lnSpc>
              <a:defRPr sz="1400"/>
            </a:lvl4pPr>
            <a:lvl5pPr marL="283437" indent="-283437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F63588D4-4E90-4E61-A3AD-D36326F8EA9E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850729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2/3/20XX</a:t>
            </a:r>
            <a:endParaRPr lang="en-US" spc="0"/>
          </a:p>
        </p:txBody>
      </p:sp>
      <p:sp>
        <p:nvSpPr>
          <p:cNvPr id="16" name="Slide Number Placeholder 31">
            <a:extLst>
              <a:ext uri="{FF2B5EF4-FFF2-40B4-BE49-F238E27FC236}">
                <a16:creationId xmlns:a16="http://schemas.microsoft.com/office/drawing/2014/main" id="{2A681EDC-E961-4B27-BD0E-6A2698A27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2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99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B7D440C-EA2F-4FF9-B6F4-22EA92669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259" y="787564"/>
            <a:ext cx="4871711" cy="1416441"/>
          </a:xfrm>
        </p:spPr>
        <p:txBody>
          <a:bodyPr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6B68CCF-1146-4548-9EA2-0D6454607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277" y="4013624"/>
            <a:ext cx="3193475" cy="2857712"/>
          </a:xfrm>
          <a:custGeom>
            <a:avLst/>
            <a:gdLst>
              <a:gd name="connsiteX0" fmla="*/ 1827545 w 3193475"/>
              <a:gd name="connsiteY0" fmla="*/ 0 h 2872953"/>
              <a:gd name="connsiteX1" fmla="*/ 2402028 w 3193475"/>
              <a:gd name="connsiteY1" fmla="*/ 124796 h 2872953"/>
              <a:gd name="connsiteX2" fmla="*/ 2821017 w 3193475"/>
              <a:gd name="connsiteY2" fmla="*/ 461508 h 2872953"/>
              <a:gd name="connsiteX3" fmla="*/ 3193475 w 3193475"/>
              <a:gd name="connsiteY3" fmla="*/ 1654162 h 2872953"/>
              <a:gd name="connsiteX4" fmla="*/ 3027565 w 3193475"/>
              <a:gd name="connsiteY4" fmla="*/ 2143282 h 2872953"/>
              <a:gd name="connsiteX5" fmla="*/ 2536346 w 3193475"/>
              <a:gd name="connsiteY5" fmla="*/ 2598725 h 2872953"/>
              <a:gd name="connsiteX6" fmla="*/ 2428344 w 3193475"/>
              <a:gd name="connsiteY6" fmla="*/ 2685847 h 2872953"/>
              <a:gd name="connsiteX7" fmla="*/ 2197829 w 3193475"/>
              <a:gd name="connsiteY7" fmla="*/ 2866199 h 2872953"/>
              <a:gd name="connsiteX8" fmla="*/ 2188094 w 3193475"/>
              <a:gd name="connsiteY8" fmla="*/ 2872953 h 2872953"/>
              <a:gd name="connsiteX9" fmla="*/ 777457 w 3193475"/>
              <a:gd name="connsiteY9" fmla="*/ 2872953 h 2872953"/>
              <a:gd name="connsiteX10" fmla="*/ 754702 w 3193475"/>
              <a:gd name="connsiteY10" fmla="*/ 2856756 h 2872953"/>
              <a:gd name="connsiteX11" fmla="*/ 371841 w 3193475"/>
              <a:gd name="connsiteY11" fmla="*/ 2411425 h 2872953"/>
              <a:gd name="connsiteX12" fmla="*/ 247255 w 3193475"/>
              <a:gd name="connsiteY12" fmla="*/ 2228976 h 2872953"/>
              <a:gd name="connsiteX13" fmla="*/ 0 w 3193475"/>
              <a:gd name="connsiteY13" fmla="*/ 1654162 h 2872953"/>
              <a:gd name="connsiteX14" fmla="*/ 149395 w 3193475"/>
              <a:gd name="connsiteY14" fmla="*/ 1035110 h 2872953"/>
              <a:gd name="connsiteX15" fmla="*/ 561394 w 3193475"/>
              <a:gd name="connsiteY15" fmla="*/ 503177 h 2872953"/>
              <a:gd name="connsiteX16" fmla="*/ 1157053 w 3193475"/>
              <a:gd name="connsiteY16" fmla="*/ 134285 h 2872953"/>
              <a:gd name="connsiteX17" fmla="*/ 1827545 w 3193475"/>
              <a:gd name="connsiteY17" fmla="*/ 0 h 287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93475" h="2872953">
                <a:moveTo>
                  <a:pt x="1827545" y="0"/>
                </a:moveTo>
                <a:cubicBezTo>
                  <a:pt x="2037520" y="0"/>
                  <a:pt x="2230773" y="42027"/>
                  <a:pt x="2402028" y="124796"/>
                </a:cubicBezTo>
                <a:cubicBezTo>
                  <a:pt x="2562524" y="202427"/>
                  <a:pt x="2703490" y="315735"/>
                  <a:pt x="2821017" y="461508"/>
                </a:cubicBezTo>
                <a:cubicBezTo>
                  <a:pt x="3061214" y="759545"/>
                  <a:pt x="3193475" y="1183094"/>
                  <a:pt x="3193475" y="1654162"/>
                </a:cubicBezTo>
                <a:cubicBezTo>
                  <a:pt x="3193475" y="1842105"/>
                  <a:pt x="3142283" y="1992944"/>
                  <a:pt x="3027565" y="2143282"/>
                </a:cubicBezTo>
                <a:cubicBezTo>
                  <a:pt x="2907570" y="2300544"/>
                  <a:pt x="2727269" y="2445389"/>
                  <a:pt x="2536346" y="2598725"/>
                </a:cubicBezTo>
                <a:cubicBezTo>
                  <a:pt x="2501122" y="2626981"/>
                  <a:pt x="2464732" y="2656236"/>
                  <a:pt x="2428344" y="2685847"/>
                </a:cubicBezTo>
                <a:cubicBezTo>
                  <a:pt x="2346914" y="2752098"/>
                  <a:pt x="2270983" y="2812645"/>
                  <a:pt x="2197829" y="2866199"/>
                </a:cubicBezTo>
                <a:lnTo>
                  <a:pt x="2188094" y="2872953"/>
                </a:lnTo>
                <a:lnTo>
                  <a:pt x="777457" y="2872953"/>
                </a:lnTo>
                <a:lnTo>
                  <a:pt x="754702" y="2856756"/>
                </a:lnTo>
                <a:cubicBezTo>
                  <a:pt x="619495" y="2746040"/>
                  <a:pt x="493987" y="2598886"/>
                  <a:pt x="371841" y="2411425"/>
                </a:cubicBezTo>
                <a:cubicBezTo>
                  <a:pt x="329216" y="2345995"/>
                  <a:pt x="287550" y="2286487"/>
                  <a:pt x="247255" y="2228976"/>
                </a:cubicBezTo>
                <a:cubicBezTo>
                  <a:pt x="80248" y="1990517"/>
                  <a:pt x="0" y="1866507"/>
                  <a:pt x="0" y="1654162"/>
                </a:cubicBezTo>
                <a:cubicBezTo>
                  <a:pt x="0" y="1443317"/>
                  <a:pt x="50301" y="1235038"/>
                  <a:pt x="149395" y="1035110"/>
                </a:cubicBezTo>
                <a:cubicBezTo>
                  <a:pt x="246364" y="839532"/>
                  <a:pt x="384999" y="660510"/>
                  <a:pt x="561394" y="503177"/>
                </a:cubicBezTo>
                <a:cubicBezTo>
                  <a:pt x="734774" y="348485"/>
                  <a:pt x="940705" y="220908"/>
                  <a:pt x="1157053" y="134285"/>
                </a:cubicBezTo>
                <a:cubicBezTo>
                  <a:pt x="1379225" y="45167"/>
                  <a:pt x="1604893" y="0"/>
                  <a:pt x="1827545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83BB758-A5BB-4B68-9C64-F48A2B022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-15241"/>
            <a:ext cx="5092793" cy="4915765"/>
          </a:xfrm>
          <a:custGeom>
            <a:avLst/>
            <a:gdLst>
              <a:gd name="connsiteX0" fmla="*/ 1377974 w 5104070"/>
              <a:gd name="connsiteY0" fmla="*/ 0 h 4929100"/>
              <a:gd name="connsiteX1" fmla="*/ 3932034 w 5104070"/>
              <a:gd name="connsiteY1" fmla="*/ 0 h 4929100"/>
              <a:gd name="connsiteX2" fmla="*/ 3937299 w 5104070"/>
              <a:gd name="connsiteY2" fmla="*/ 2843 h 4929100"/>
              <a:gd name="connsiteX3" fmla="*/ 4460064 w 5104070"/>
              <a:gd name="connsiteY3" fmla="*/ 459139 h 4929100"/>
              <a:gd name="connsiteX4" fmla="*/ 5104070 w 5104070"/>
              <a:gd name="connsiteY4" fmla="*/ 2460998 h 4929100"/>
              <a:gd name="connsiteX5" fmla="*/ 4817201 w 5104070"/>
              <a:gd name="connsiteY5" fmla="*/ 3281981 h 4929100"/>
              <a:gd name="connsiteX6" fmla="*/ 3967850 w 5104070"/>
              <a:gd name="connsiteY6" fmla="*/ 4046437 h 4929100"/>
              <a:gd name="connsiteX7" fmla="*/ 3781107 w 5104070"/>
              <a:gd name="connsiteY7" fmla="*/ 4192670 h 4929100"/>
              <a:gd name="connsiteX8" fmla="*/ 2246633 w 5104070"/>
              <a:gd name="connsiteY8" fmla="*/ 4929100 h 4929100"/>
              <a:gd name="connsiteX9" fmla="*/ 225276 w 5104070"/>
              <a:gd name="connsiteY9" fmla="*/ 3732056 h 4929100"/>
              <a:gd name="connsiteX10" fmla="*/ 9858 w 5104070"/>
              <a:gd name="connsiteY10" fmla="*/ 3425818 h 4929100"/>
              <a:gd name="connsiteX11" fmla="*/ 0 w 5104070"/>
              <a:gd name="connsiteY11" fmla="*/ 3412020 h 4929100"/>
              <a:gd name="connsiteX12" fmla="*/ 0 w 5104070"/>
              <a:gd name="connsiteY12" fmla="*/ 1153046 h 4929100"/>
              <a:gd name="connsiteX13" fmla="*/ 145339 w 5104070"/>
              <a:gd name="connsiteY13" fmla="*/ 951430 h 4929100"/>
              <a:gd name="connsiteX14" fmla="*/ 553026 w 5104070"/>
              <a:gd name="connsiteY14" fmla="*/ 529081 h 4929100"/>
              <a:gd name="connsiteX15" fmla="*/ 1306374 w 5104070"/>
              <a:gd name="connsiteY15" fmla="*/ 31471 h 49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4070" h="4929100">
                <a:moveTo>
                  <a:pt x="1377974" y="0"/>
                </a:moveTo>
                <a:lnTo>
                  <a:pt x="3932034" y="0"/>
                </a:lnTo>
                <a:lnTo>
                  <a:pt x="3937299" y="2843"/>
                </a:lnTo>
                <a:cubicBezTo>
                  <a:pt x="4132450" y="122773"/>
                  <a:pt x="4307655" y="275630"/>
                  <a:pt x="4460064" y="459139"/>
                </a:cubicBezTo>
                <a:cubicBezTo>
                  <a:pt x="4875381" y="959392"/>
                  <a:pt x="5104070" y="1670314"/>
                  <a:pt x="5104070" y="2460998"/>
                </a:cubicBezTo>
                <a:cubicBezTo>
                  <a:pt x="5104070" y="2776458"/>
                  <a:pt x="5015557" y="3029640"/>
                  <a:pt x="4817201" y="3281981"/>
                </a:cubicBezTo>
                <a:cubicBezTo>
                  <a:pt x="4609722" y="3545944"/>
                  <a:pt x="4297968" y="3789065"/>
                  <a:pt x="3967850" y="4046437"/>
                </a:cubicBezTo>
                <a:cubicBezTo>
                  <a:pt x="3906945" y="4093864"/>
                  <a:pt x="3844025" y="4142969"/>
                  <a:pt x="3781107" y="4192670"/>
                </a:cubicBezTo>
                <a:cubicBezTo>
                  <a:pt x="3217912" y="4637475"/>
                  <a:pt x="2806863" y="4929100"/>
                  <a:pt x="2246633" y="4929100"/>
                </a:cubicBezTo>
                <a:cubicBezTo>
                  <a:pt x="1393015" y="4929100"/>
                  <a:pt x="788471" y="4571125"/>
                  <a:pt x="225276" y="3732056"/>
                </a:cubicBezTo>
                <a:cubicBezTo>
                  <a:pt x="151575" y="3622232"/>
                  <a:pt x="79531" y="3522350"/>
                  <a:pt x="9858" y="3425818"/>
                </a:cubicBezTo>
                <a:lnTo>
                  <a:pt x="0" y="3412020"/>
                </a:lnTo>
                <a:lnTo>
                  <a:pt x="0" y="1153046"/>
                </a:lnTo>
                <a:lnTo>
                  <a:pt x="145339" y="951430"/>
                </a:lnTo>
                <a:cubicBezTo>
                  <a:pt x="264349" y="802264"/>
                  <a:pt x="400526" y="661122"/>
                  <a:pt x="553026" y="529081"/>
                </a:cubicBezTo>
                <a:cubicBezTo>
                  <a:pt x="777865" y="334344"/>
                  <a:pt x="1034363" y="165207"/>
                  <a:pt x="1306374" y="31471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BA96416-48F7-4C79-AEF8-10818B539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9939" y="4122903"/>
            <a:ext cx="2982935" cy="2748432"/>
          </a:xfrm>
          <a:custGeom>
            <a:avLst/>
            <a:gdLst>
              <a:gd name="connsiteX0" fmla="*/ 1707059 w 2982935"/>
              <a:gd name="connsiteY0" fmla="*/ 0 h 2763672"/>
              <a:gd name="connsiteX1" fmla="*/ 2243667 w 2982935"/>
              <a:gd name="connsiteY1" fmla="*/ 117307 h 2763672"/>
              <a:gd name="connsiteX2" fmla="*/ 2635032 w 2982935"/>
              <a:gd name="connsiteY2" fmla="*/ 433812 h 2763672"/>
              <a:gd name="connsiteX3" fmla="*/ 2982935 w 2982935"/>
              <a:gd name="connsiteY3" fmla="*/ 1554893 h 2763672"/>
              <a:gd name="connsiteX4" fmla="*/ 2827963 w 2982935"/>
              <a:gd name="connsiteY4" fmla="*/ 2014661 h 2763672"/>
              <a:gd name="connsiteX5" fmla="*/ 2369129 w 2982935"/>
              <a:gd name="connsiteY5" fmla="*/ 2442771 h 2763672"/>
              <a:gd name="connsiteX6" fmla="*/ 2268247 w 2982935"/>
              <a:gd name="connsiteY6" fmla="*/ 2524664 h 2763672"/>
              <a:gd name="connsiteX7" fmla="*/ 2052930 w 2982935"/>
              <a:gd name="connsiteY7" fmla="*/ 2694193 h 2763672"/>
              <a:gd name="connsiteX8" fmla="*/ 1953421 w 2982935"/>
              <a:gd name="connsiteY8" fmla="*/ 2763672 h 2763672"/>
              <a:gd name="connsiteX9" fmla="*/ 814328 w 2982935"/>
              <a:gd name="connsiteY9" fmla="*/ 2763672 h 2763672"/>
              <a:gd name="connsiteX10" fmla="*/ 704946 w 2982935"/>
              <a:gd name="connsiteY10" fmla="*/ 2685317 h 2763672"/>
              <a:gd name="connsiteX11" fmla="*/ 347327 w 2982935"/>
              <a:gd name="connsiteY11" fmla="*/ 2266711 h 2763672"/>
              <a:gd name="connsiteX12" fmla="*/ 230954 w 2982935"/>
              <a:gd name="connsiteY12" fmla="*/ 2095212 h 2763672"/>
              <a:gd name="connsiteX13" fmla="*/ 0 w 2982935"/>
              <a:gd name="connsiteY13" fmla="*/ 1554893 h 2763672"/>
              <a:gd name="connsiteX14" fmla="*/ 139546 w 2982935"/>
              <a:gd name="connsiteY14" fmla="*/ 972991 h 2763672"/>
              <a:gd name="connsiteX15" fmla="*/ 524383 w 2982935"/>
              <a:gd name="connsiteY15" fmla="*/ 472981 h 2763672"/>
              <a:gd name="connsiteX16" fmla="*/ 1080770 w 2982935"/>
              <a:gd name="connsiteY16" fmla="*/ 126226 h 2763672"/>
              <a:gd name="connsiteX17" fmla="*/ 1707059 w 2982935"/>
              <a:gd name="connsiteY17" fmla="*/ 0 h 276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82935" h="2763672">
                <a:moveTo>
                  <a:pt x="1707059" y="0"/>
                </a:moveTo>
                <a:cubicBezTo>
                  <a:pt x="1903190" y="0"/>
                  <a:pt x="2083702" y="39504"/>
                  <a:pt x="2243667" y="117307"/>
                </a:cubicBezTo>
                <a:cubicBezTo>
                  <a:pt x="2393582" y="190279"/>
                  <a:pt x="2525254" y="296787"/>
                  <a:pt x="2635032" y="433812"/>
                </a:cubicBezTo>
                <a:cubicBezTo>
                  <a:pt x="2859393" y="713964"/>
                  <a:pt x="2982935" y="1112094"/>
                  <a:pt x="2982935" y="1554893"/>
                </a:cubicBezTo>
                <a:cubicBezTo>
                  <a:pt x="2982935" y="1731557"/>
                  <a:pt x="2935118" y="1873344"/>
                  <a:pt x="2827963" y="2014661"/>
                </a:cubicBezTo>
                <a:cubicBezTo>
                  <a:pt x="2715879" y="2162485"/>
                  <a:pt x="2547465" y="2298637"/>
                  <a:pt x="2369129" y="2442771"/>
                </a:cubicBezTo>
                <a:cubicBezTo>
                  <a:pt x="2336227" y="2469331"/>
                  <a:pt x="2302237" y="2496831"/>
                  <a:pt x="2268247" y="2524664"/>
                </a:cubicBezTo>
                <a:cubicBezTo>
                  <a:pt x="2192186" y="2586939"/>
                  <a:pt x="2121261" y="2643853"/>
                  <a:pt x="2052930" y="2694193"/>
                </a:cubicBezTo>
                <a:lnTo>
                  <a:pt x="1953421" y="2763672"/>
                </a:lnTo>
                <a:lnTo>
                  <a:pt x="814328" y="2763672"/>
                </a:lnTo>
                <a:lnTo>
                  <a:pt x="704946" y="2685317"/>
                </a:lnTo>
                <a:cubicBezTo>
                  <a:pt x="578653" y="2581245"/>
                  <a:pt x="461419" y="2442922"/>
                  <a:pt x="347327" y="2266711"/>
                </a:cubicBezTo>
                <a:cubicBezTo>
                  <a:pt x="307512" y="2205208"/>
                  <a:pt x="268593" y="2149271"/>
                  <a:pt x="230954" y="2095212"/>
                </a:cubicBezTo>
                <a:cubicBezTo>
                  <a:pt x="74958" y="1871063"/>
                  <a:pt x="0" y="1754495"/>
                  <a:pt x="0" y="1554893"/>
                </a:cubicBezTo>
                <a:cubicBezTo>
                  <a:pt x="0" y="1356701"/>
                  <a:pt x="46984" y="1160921"/>
                  <a:pt x="139546" y="972991"/>
                </a:cubicBezTo>
                <a:cubicBezTo>
                  <a:pt x="230122" y="789150"/>
                  <a:pt x="359617" y="620872"/>
                  <a:pt x="524383" y="472981"/>
                </a:cubicBezTo>
                <a:cubicBezTo>
                  <a:pt x="686332" y="327572"/>
                  <a:pt x="878686" y="207651"/>
                  <a:pt x="1080770" y="126226"/>
                </a:cubicBezTo>
                <a:cubicBezTo>
                  <a:pt x="1288295" y="42456"/>
                  <a:pt x="1499085" y="0"/>
                  <a:pt x="1707059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DF260F44-5337-4D98-A196-BF28D94307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6"/>
            <a:ext cx="4871651" cy="4716849"/>
          </a:xfrm>
          <a:custGeom>
            <a:avLst/>
            <a:gdLst>
              <a:gd name="connsiteX0" fmla="*/ 1855557 w 4888754"/>
              <a:gd name="connsiteY0" fmla="*/ 0 h 4745424"/>
              <a:gd name="connsiteX1" fmla="*/ 3464120 w 4888754"/>
              <a:gd name="connsiteY1" fmla="*/ 0 h 4745424"/>
              <a:gd name="connsiteX2" fmla="*/ 3621403 w 4888754"/>
              <a:gd name="connsiteY2" fmla="*/ 62975 h 4745424"/>
              <a:gd name="connsiteX3" fmla="*/ 4292333 w 4888754"/>
              <a:gd name="connsiteY3" fmla="*/ 588555 h 4745424"/>
              <a:gd name="connsiteX4" fmla="*/ 4888754 w 4888754"/>
              <a:gd name="connsiteY4" fmla="*/ 2450197 h 4745424"/>
              <a:gd name="connsiteX5" fmla="*/ 4623081 w 4888754"/>
              <a:gd name="connsiteY5" fmla="*/ 3213676 h 4745424"/>
              <a:gd name="connsiteX6" fmla="*/ 3836488 w 4888754"/>
              <a:gd name="connsiteY6" fmla="*/ 3924586 h 4745424"/>
              <a:gd name="connsiteX7" fmla="*/ 3663543 w 4888754"/>
              <a:gd name="connsiteY7" fmla="*/ 4060576 h 4745424"/>
              <a:gd name="connsiteX8" fmla="*/ 2242449 w 4888754"/>
              <a:gd name="connsiteY8" fmla="*/ 4745424 h 4745424"/>
              <a:gd name="connsiteX9" fmla="*/ 370446 w 4888754"/>
              <a:gd name="connsiteY9" fmla="*/ 3632225 h 4745424"/>
              <a:gd name="connsiteX10" fmla="*/ 170945 w 4888754"/>
              <a:gd name="connsiteY10" fmla="*/ 3347437 h 4745424"/>
              <a:gd name="connsiteX11" fmla="*/ 77151 w 4888754"/>
              <a:gd name="connsiteY11" fmla="*/ 3215612 h 4745424"/>
              <a:gd name="connsiteX12" fmla="*/ 0 w 4888754"/>
              <a:gd name="connsiteY12" fmla="*/ 3102319 h 4745424"/>
              <a:gd name="connsiteX13" fmla="*/ 0 w 4888754"/>
              <a:gd name="connsiteY13" fmla="*/ 1516168 h 4745424"/>
              <a:gd name="connsiteX14" fmla="*/ 14241 w 4888754"/>
              <a:gd name="connsiteY14" fmla="*/ 1483904 h 4745424"/>
              <a:gd name="connsiteX15" fmla="*/ 673980 w 4888754"/>
              <a:gd name="connsiteY15" fmla="*/ 653598 h 4745424"/>
              <a:gd name="connsiteX16" fmla="*/ 1627813 w 4888754"/>
              <a:gd name="connsiteY16" fmla="*/ 77786 h 4745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8754" h="4745424">
                <a:moveTo>
                  <a:pt x="1855557" y="0"/>
                </a:moveTo>
                <a:lnTo>
                  <a:pt x="3464120" y="0"/>
                </a:lnTo>
                <a:lnTo>
                  <a:pt x="3621403" y="62975"/>
                </a:lnTo>
                <a:cubicBezTo>
                  <a:pt x="3878407" y="184151"/>
                  <a:pt x="4104136" y="361015"/>
                  <a:pt x="4292333" y="588555"/>
                </a:cubicBezTo>
                <a:cubicBezTo>
                  <a:pt x="4676963" y="1053769"/>
                  <a:pt x="4888754" y="1714895"/>
                  <a:pt x="4888754" y="2450197"/>
                </a:cubicBezTo>
                <a:cubicBezTo>
                  <a:pt x="4888754" y="2743561"/>
                  <a:pt x="4806780" y="2979009"/>
                  <a:pt x="4623081" y="3213676"/>
                </a:cubicBezTo>
                <a:cubicBezTo>
                  <a:pt x="4430933" y="3459149"/>
                  <a:pt x="4142214" y="3685241"/>
                  <a:pt x="3836488" y="3924586"/>
                </a:cubicBezTo>
                <a:cubicBezTo>
                  <a:pt x="3780082" y="3968691"/>
                  <a:pt x="3721812" y="4014356"/>
                  <a:pt x="3663543" y="4060576"/>
                </a:cubicBezTo>
                <a:cubicBezTo>
                  <a:pt x="3141962" y="4474226"/>
                  <a:pt x="2761284" y="4745424"/>
                  <a:pt x="2242449" y="4745424"/>
                </a:cubicBezTo>
                <a:cubicBezTo>
                  <a:pt x="1451903" y="4745424"/>
                  <a:pt x="892027" y="4412522"/>
                  <a:pt x="370446" y="3632225"/>
                </a:cubicBezTo>
                <a:cubicBezTo>
                  <a:pt x="302191" y="3530094"/>
                  <a:pt x="235470" y="3437208"/>
                  <a:pt x="170945" y="3347437"/>
                </a:cubicBezTo>
                <a:cubicBezTo>
                  <a:pt x="137517" y="3300910"/>
                  <a:pt x="106259" y="3257175"/>
                  <a:pt x="77151" y="3215612"/>
                </a:cubicBezTo>
                <a:lnTo>
                  <a:pt x="0" y="3102319"/>
                </a:lnTo>
                <a:lnTo>
                  <a:pt x="0" y="1516168"/>
                </a:lnTo>
                <a:lnTo>
                  <a:pt x="14241" y="1483904"/>
                </a:lnTo>
                <a:cubicBezTo>
                  <a:pt x="169519" y="1178622"/>
                  <a:pt x="391516" y="899183"/>
                  <a:pt x="673980" y="653598"/>
                </a:cubicBezTo>
                <a:cubicBezTo>
                  <a:pt x="951614" y="412136"/>
                  <a:pt x="1281372" y="212997"/>
                  <a:pt x="1627813" y="77786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A9FFFC8-7E8C-41D1-8178-683D7B3039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61367" y="4226737"/>
            <a:ext cx="2792336" cy="2631279"/>
          </a:xfrm>
          <a:custGeom>
            <a:avLst/>
            <a:gdLst>
              <a:gd name="connsiteX0" fmla="*/ 1597984 w 2792336"/>
              <a:gd name="connsiteY0" fmla="*/ 0 h 2659854"/>
              <a:gd name="connsiteX1" fmla="*/ 2100304 w 2792336"/>
              <a:gd name="connsiteY1" fmla="*/ 107774 h 2659854"/>
              <a:gd name="connsiteX2" fmla="*/ 2466663 w 2792336"/>
              <a:gd name="connsiteY2" fmla="*/ 398557 h 2659854"/>
              <a:gd name="connsiteX3" fmla="*/ 2792336 w 2792336"/>
              <a:gd name="connsiteY3" fmla="*/ 1428533 h 2659854"/>
              <a:gd name="connsiteX4" fmla="*/ 2647267 w 2792336"/>
              <a:gd name="connsiteY4" fmla="*/ 1850936 h 2659854"/>
              <a:gd name="connsiteX5" fmla="*/ 2217750 w 2792336"/>
              <a:gd name="connsiteY5" fmla="*/ 2244256 h 2659854"/>
              <a:gd name="connsiteX6" fmla="*/ 2123315 w 2792336"/>
              <a:gd name="connsiteY6" fmla="*/ 2319494 h 2659854"/>
              <a:gd name="connsiteX7" fmla="*/ 1642263 w 2792336"/>
              <a:gd name="connsiteY7" fmla="*/ 2638851 h 2659854"/>
              <a:gd name="connsiteX8" fmla="*/ 1581420 w 2792336"/>
              <a:gd name="connsiteY8" fmla="*/ 2659854 h 2659854"/>
              <a:gd name="connsiteX9" fmla="*/ 1036524 w 2792336"/>
              <a:gd name="connsiteY9" fmla="*/ 2659854 h 2659854"/>
              <a:gd name="connsiteX10" fmla="*/ 909297 w 2792336"/>
              <a:gd name="connsiteY10" fmla="*/ 2617352 h 2659854"/>
              <a:gd name="connsiteX11" fmla="*/ 325134 w 2792336"/>
              <a:gd name="connsiteY11" fmla="*/ 2082504 h 2659854"/>
              <a:gd name="connsiteX12" fmla="*/ 216197 w 2792336"/>
              <a:gd name="connsiteY12" fmla="*/ 1924942 h 2659854"/>
              <a:gd name="connsiteX13" fmla="*/ 0 w 2792336"/>
              <a:gd name="connsiteY13" fmla="*/ 1428533 h 2659854"/>
              <a:gd name="connsiteX14" fmla="*/ 130629 w 2792336"/>
              <a:gd name="connsiteY14" fmla="*/ 893920 h 2659854"/>
              <a:gd name="connsiteX15" fmla="*/ 490877 w 2792336"/>
              <a:gd name="connsiteY15" fmla="*/ 434543 h 2659854"/>
              <a:gd name="connsiteX16" fmla="*/ 1011713 w 2792336"/>
              <a:gd name="connsiteY16" fmla="*/ 115969 h 2659854"/>
              <a:gd name="connsiteX17" fmla="*/ 1597984 w 2792336"/>
              <a:gd name="connsiteY17" fmla="*/ 0 h 265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92336" h="2659854">
                <a:moveTo>
                  <a:pt x="1597984" y="0"/>
                </a:moveTo>
                <a:cubicBezTo>
                  <a:pt x="1781583" y="0"/>
                  <a:pt x="1950561" y="36294"/>
                  <a:pt x="2100304" y="107774"/>
                </a:cubicBezTo>
                <a:cubicBezTo>
                  <a:pt x="2240641" y="174816"/>
                  <a:pt x="2363899" y="272668"/>
                  <a:pt x="2466663" y="398557"/>
                </a:cubicBezTo>
                <a:cubicBezTo>
                  <a:pt x="2676688" y="655943"/>
                  <a:pt x="2792336" y="1021718"/>
                  <a:pt x="2792336" y="1428533"/>
                </a:cubicBezTo>
                <a:cubicBezTo>
                  <a:pt x="2792336" y="1590840"/>
                  <a:pt x="2747575" y="1721104"/>
                  <a:pt x="2647267" y="1850936"/>
                </a:cubicBezTo>
                <a:cubicBezTo>
                  <a:pt x="2542344" y="1986747"/>
                  <a:pt x="2384692" y="2111835"/>
                  <a:pt x="2217750" y="2244256"/>
                </a:cubicBezTo>
                <a:cubicBezTo>
                  <a:pt x="2186951" y="2268658"/>
                  <a:pt x="2155132" y="2293922"/>
                  <a:pt x="2123315" y="2319494"/>
                </a:cubicBezTo>
                <a:cubicBezTo>
                  <a:pt x="1945311" y="2462529"/>
                  <a:pt x="1797361" y="2574778"/>
                  <a:pt x="1642263" y="2638851"/>
                </a:cubicBezTo>
                <a:lnTo>
                  <a:pt x="1581420" y="2659854"/>
                </a:lnTo>
                <a:lnTo>
                  <a:pt x="1036524" y="2659854"/>
                </a:lnTo>
                <a:lnTo>
                  <a:pt x="909297" y="2617352"/>
                </a:lnTo>
                <a:cubicBezTo>
                  <a:pt x="689311" y="2525449"/>
                  <a:pt x="503138" y="2352322"/>
                  <a:pt x="325134" y="2082504"/>
                </a:cubicBezTo>
                <a:cubicBezTo>
                  <a:pt x="287863" y="2025998"/>
                  <a:pt x="251430" y="1974608"/>
                  <a:pt x="216197" y="1924942"/>
                </a:cubicBezTo>
                <a:cubicBezTo>
                  <a:pt x="70168" y="1719008"/>
                  <a:pt x="0" y="1611913"/>
                  <a:pt x="0" y="1428533"/>
                </a:cubicBezTo>
                <a:cubicBezTo>
                  <a:pt x="0" y="1246447"/>
                  <a:pt x="43982" y="1066577"/>
                  <a:pt x="130629" y="893920"/>
                </a:cubicBezTo>
                <a:cubicBezTo>
                  <a:pt x="215418" y="725019"/>
                  <a:pt x="336638" y="570416"/>
                  <a:pt x="490877" y="434543"/>
                </a:cubicBezTo>
                <a:cubicBezTo>
                  <a:pt x="642478" y="300951"/>
                  <a:pt x="822541" y="190776"/>
                  <a:pt x="1011713" y="115969"/>
                </a:cubicBezTo>
                <a:cubicBezTo>
                  <a:pt x="1205978" y="39006"/>
                  <a:pt x="1403299" y="0"/>
                  <a:pt x="159798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1AF89E8-16D8-4AEA-A8C2-5E0D4C9E3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258" y="2425148"/>
            <a:ext cx="4744095" cy="352430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Footer Placeholder 4">
            <a:extLst>
              <a:ext uri="{FF2B5EF4-FFF2-40B4-BE49-F238E27FC236}">
                <a16:creationId xmlns:a16="http://schemas.microsoft.com/office/drawing/2014/main" id="{0175CA32-28D6-4BB4-A489-25BCF1FA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6258" y="6170629"/>
            <a:ext cx="2323057" cy="457077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3" name="Date Placeholder 9">
            <a:extLst>
              <a:ext uri="{FF2B5EF4-FFF2-40B4-BE49-F238E27FC236}">
                <a16:creationId xmlns:a16="http://schemas.microsoft.com/office/drawing/2014/main" id="{54B934F8-4435-4C62-828F-03DB7892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93872" y="6172200"/>
            <a:ext cx="1404608" cy="455490"/>
          </a:xfrm>
        </p:spPr>
        <p:txBody>
          <a:bodyPr/>
          <a:lstStyle/>
          <a:p>
            <a:pPr algn="r"/>
            <a:r>
              <a:rPr lang="en-US"/>
              <a:t>2/3/20XX</a:t>
            </a:r>
          </a:p>
        </p:txBody>
      </p:sp>
      <p:sp>
        <p:nvSpPr>
          <p:cNvPr id="12" name="Slide Number Placeholder 31">
            <a:extLst>
              <a:ext uri="{FF2B5EF4-FFF2-40B4-BE49-F238E27FC236}">
                <a16:creationId xmlns:a16="http://schemas.microsoft.com/office/drawing/2014/main" id="{47BB9980-A5D8-4B6F-A2F5-5E4BE209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2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52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415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1" y="2438415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1" name="Slide Number Placeholder 31">
            <a:extLst>
              <a:ext uri="{FF2B5EF4-FFF2-40B4-BE49-F238E27FC236}">
                <a16:creationId xmlns:a16="http://schemas.microsoft.com/office/drawing/2014/main" id="{38A6D074-7013-4944-89F6-2481F7DC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2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88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31">
            <a:extLst>
              <a:ext uri="{FF2B5EF4-FFF2-40B4-BE49-F238E27FC236}">
                <a16:creationId xmlns:a16="http://schemas.microsoft.com/office/drawing/2014/main" id="{26063765-A16A-406C-B56F-0D4AEC512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2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11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3C76B81-402B-4E5D-8078-908DB1F2DD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9595" y="0"/>
            <a:ext cx="7212415" cy="6858000"/>
          </a:xfrm>
          <a:custGeom>
            <a:avLst/>
            <a:gdLst>
              <a:gd name="connsiteX0" fmla="*/ 1494409 w 7212414"/>
              <a:gd name="connsiteY0" fmla="*/ 0 h 6858000"/>
              <a:gd name="connsiteX1" fmla="*/ 7212414 w 7212414"/>
              <a:gd name="connsiteY1" fmla="*/ 0 h 6858000"/>
              <a:gd name="connsiteX2" fmla="*/ 7212414 w 7212414"/>
              <a:gd name="connsiteY2" fmla="*/ 6858000 h 6858000"/>
              <a:gd name="connsiteX3" fmla="*/ 238313 w 7212414"/>
              <a:gd name="connsiteY3" fmla="*/ 6858000 h 6858000"/>
              <a:gd name="connsiteX4" fmla="*/ 251264 w 7212414"/>
              <a:gd name="connsiteY4" fmla="*/ 6849373 h 6858000"/>
              <a:gd name="connsiteX5" fmla="*/ 776282 w 7212414"/>
              <a:gd name="connsiteY5" fmla="*/ 6451411 h 6858000"/>
              <a:gd name="connsiteX6" fmla="*/ 2741607 w 7212414"/>
              <a:gd name="connsiteY6" fmla="*/ 3678515 h 6858000"/>
              <a:gd name="connsiteX7" fmla="*/ 1521342 w 7212414"/>
              <a:gd name="connsiteY7" fmla="*/ 24338 h 6858000"/>
              <a:gd name="connsiteX8" fmla="*/ 879874 w 7212414"/>
              <a:gd name="connsiteY8" fmla="*/ 0 h 6858000"/>
              <a:gd name="connsiteX9" fmla="*/ 1477051 w 7212414"/>
              <a:gd name="connsiteY9" fmla="*/ 0 h 6858000"/>
              <a:gd name="connsiteX10" fmla="*/ 1503062 w 7212414"/>
              <a:gd name="connsiteY10" fmla="*/ 23504 h 6858000"/>
              <a:gd name="connsiteX11" fmla="*/ 2723328 w 7212414"/>
              <a:gd name="connsiteY11" fmla="*/ 3677682 h 6858000"/>
              <a:gd name="connsiteX12" fmla="*/ 758003 w 7212414"/>
              <a:gd name="connsiteY12" fmla="*/ 6450578 h 6858000"/>
              <a:gd name="connsiteX13" fmla="*/ 232984 w 7212414"/>
              <a:gd name="connsiteY13" fmla="*/ 6848540 h 6858000"/>
              <a:gd name="connsiteX14" fmla="*/ 218782 w 7212414"/>
              <a:gd name="connsiteY14" fmla="*/ 6858000 h 6858000"/>
              <a:gd name="connsiteX15" fmla="*/ 0 w 7212414"/>
              <a:gd name="connsiteY15" fmla="*/ 6858000 h 6858000"/>
              <a:gd name="connsiteX16" fmla="*/ 105163 w 7212414"/>
              <a:gd name="connsiteY16" fmla="*/ 6785068 h 6858000"/>
              <a:gd name="connsiteX17" fmla="*/ 621812 w 7212414"/>
              <a:gd name="connsiteY17" fmla="*/ 6378742 h 6858000"/>
              <a:gd name="connsiteX18" fmla="*/ 2496161 w 7212414"/>
              <a:gd name="connsiteY18" fmla="*/ 3621913 h 6858000"/>
              <a:gd name="connsiteX19" fmla="*/ 895263 w 7212414"/>
              <a:gd name="connsiteY19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12414" h="6858000">
                <a:moveTo>
                  <a:pt x="1494409" y="0"/>
                </a:moveTo>
                <a:lnTo>
                  <a:pt x="7212414" y="0"/>
                </a:lnTo>
                <a:lnTo>
                  <a:pt x="7212414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5F199FA-581E-485F-8470-9B9F10DBBD26}"/>
              </a:ext>
            </a:extLst>
          </p:cNvPr>
          <p:cNvSpPr/>
          <p:nvPr userDrawn="1"/>
        </p:nvSpPr>
        <p:spPr>
          <a:xfrm>
            <a:off x="519836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DFE2504-DE79-4AC0-BD70-A3F274715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715" y="1346268"/>
            <a:ext cx="5274860" cy="3066706"/>
          </a:xfrm>
        </p:spPr>
        <p:txBody>
          <a:bodyPr anchor="b"/>
          <a:lstStyle>
            <a:lvl1pPr>
              <a:defRPr sz="6000" spc="0"/>
            </a:lvl1pPr>
          </a:lstStyle>
          <a:p>
            <a:r>
              <a:rPr lang="en-US" sz="6000"/>
              <a:t>Click to edit Master title style</a:t>
            </a:r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F51F0DB4-631C-4CFA-B7CD-271E701A3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4712" y="4412974"/>
            <a:ext cx="4162357" cy="1576188"/>
          </a:xfrm>
        </p:spPr>
        <p:txBody>
          <a:bodyPr anchor="t"/>
          <a:lstStyle>
            <a:lvl1pPr>
              <a:defRPr strike="noStrike"/>
            </a:lvl1pPr>
          </a:lstStyle>
          <a:p>
            <a:r>
              <a:rPr lang="en-US" b="0"/>
              <a:t>Click to edit Master subtitle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4E4E3-A06F-4EA0-9228-3B72D4CE6A1B}"/>
              </a:ext>
            </a:extLst>
          </p:cNvPr>
          <p:cNvSpPr/>
          <p:nvPr userDrawn="1"/>
        </p:nvSpPr>
        <p:spPr>
          <a:xfrm>
            <a:off x="4648080" y="0"/>
            <a:ext cx="2827669" cy="6858000"/>
          </a:xfrm>
          <a:custGeom>
            <a:avLst/>
            <a:gdLst>
              <a:gd name="connsiteX0" fmla="*/ 952351 w 2827669"/>
              <a:gd name="connsiteY0" fmla="*/ 0 h 6858000"/>
              <a:gd name="connsiteX1" fmla="*/ 1298165 w 2827669"/>
              <a:gd name="connsiteY1" fmla="*/ 0 h 6858000"/>
              <a:gd name="connsiteX2" fmla="*/ 1414021 w 2827669"/>
              <a:gd name="connsiteY2" fmla="*/ 91085 h 6858000"/>
              <a:gd name="connsiteX3" fmla="*/ 2827669 w 2827669"/>
              <a:gd name="connsiteY3" fmla="*/ 3590451 h 6858000"/>
              <a:gd name="connsiteX4" fmla="*/ 953320 w 2827669"/>
              <a:gd name="connsiteY4" fmla="*/ 6374083 h 6858000"/>
              <a:gd name="connsiteX5" fmla="*/ 436671 w 2827669"/>
              <a:gd name="connsiteY5" fmla="*/ 6784359 h 6858000"/>
              <a:gd name="connsiteX6" fmla="*/ 331508 w 2827669"/>
              <a:gd name="connsiteY6" fmla="*/ 6858000 h 6858000"/>
              <a:gd name="connsiteX7" fmla="*/ 0 w 2827669"/>
              <a:gd name="connsiteY7" fmla="*/ 6858000 h 6858000"/>
              <a:gd name="connsiteX8" fmla="*/ 92067 w 2827669"/>
              <a:gd name="connsiteY8" fmla="*/ 6794395 h 6858000"/>
              <a:gd name="connsiteX9" fmla="*/ 615750 w 2827669"/>
              <a:gd name="connsiteY9" fmla="*/ 6384118 h 6858000"/>
              <a:gd name="connsiteX10" fmla="*/ 2515617 w 2827669"/>
              <a:gd name="connsiteY10" fmla="*/ 3600487 h 6858000"/>
              <a:gd name="connsiteX11" fmla="*/ 1082723 w 2827669"/>
              <a:gd name="connsiteY11" fmla="*/ 101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669" h="6858000">
                <a:moveTo>
                  <a:pt x="952351" y="0"/>
                </a:moveTo>
                <a:lnTo>
                  <a:pt x="1298165" y="0"/>
                </a:lnTo>
                <a:lnTo>
                  <a:pt x="1414021" y="91085"/>
                </a:lnTo>
                <a:cubicBezTo>
                  <a:pt x="2323409" y="861623"/>
                  <a:pt x="2827669" y="2141656"/>
                  <a:pt x="2827669" y="3590451"/>
                </a:cubicBezTo>
                <a:cubicBezTo>
                  <a:pt x="2827669" y="4952841"/>
                  <a:pt x="1898944" y="5593563"/>
                  <a:pt x="953320" y="6374083"/>
                </a:cubicBezTo>
                <a:cubicBezTo>
                  <a:pt x="781116" y="6516221"/>
                  <a:pt x="610489" y="6655457"/>
                  <a:pt x="436671" y="6784359"/>
                </a:cubicBezTo>
                <a:lnTo>
                  <a:pt x="331508" y="6858000"/>
                </a:lnTo>
                <a:lnTo>
                  <a:pt x="0" y="6858000"/>
                </a:lnTo>
                <a:lnTo>
                  <a:pt x="92067" y="6794395"/>
                </a:lnTo>
                <a:cubicBezTo>
                  <a:pt x="268252" y="6665493"/>
                  <a:pt x="441202" y="6526257"/>
                  <a:pt x="615750" y="6384118"/>
                </a:cubicBezTo>
                <a:cubicBezTo>
                  <a:pt x="1574248" y="5603599"/>
                  <a:pt x="2515617" y="4962877"/>
                  <a:pt x="2515617" y="3600487"/>
                </a:cubicBezTo>
                <a:cubicBezTo>
                  <a:pt x="2515617" y="2151691"/>
                  <a:pt x="2004492" y="871659"/>
                  <a:pt x="1082723" y="1011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53483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31">
            <a:extLst>
              <a:ext uri="{FF2B5EF4-FFF2-40B4-BE49-F238E27FC236}">
                <a16:creationId xmlns:a16="http://schemas.microsoft.com/office/drawing/2014/main" id="{ABC4236E-DEC6-461F-9145-45973B27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2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9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9" y="640083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96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9" y="3223819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155" indent="0">
              <a:buNone/>
              <a:defRPr sz="1400"/>
            </a:lvl2pPr>
            <a:lvl3pPr marL="914309" indent="0">
              <a:buNone/>
              <a:defRPr sz="1200"/>
            </a:lvl3pPr>
            <a:lvl4pPr marL="1371464" indent="0">
              <a:buNone/>
              <a:defRPr sz="1000"/>
            </a:lvl4pPr>
            <a:lvl5pPr marL="1828618" indent="0">
              <a:buNone/>
              <a:defRPr sz="1000"/>
            </a:lvl5pPr>
            <a:lvl6pPr marL="2285774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9" y="6170491"/>
            <a:ext cx="2214323" cy="457200"/>
          </a:xfrm>
        </p:spPr>
        <p:txBody>
          <a:bodyPr/>
          <a:lstStyle/>
          <a:p>
            <a:r>
              <a:rPr lang="en-US"/>
              <a:t>2/3/20XX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1" name="Slide Number Placeholder 31">
            <a:extLst>
              <a:ext uri="{FF2B5EF4-FFF2-40B4-BE49-F238E27FC236}">
                <a16:creationId xmlns:a16="http://schemas.microsoft.com/office/drawing/2014/main" id="{943D328A-FC72-4F5E-A189-C3B73007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2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61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713" y="442236"/>
            <a:ext cx="9566099" cy="1345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96944F-19A6-46D1-9D9C-A7570E147A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70439" y="16"/>
            <a:ext cx="7851143" cy="1239903"/>
          </a:xfrm>
          <a:custGeom>
            <a:avLst/>
            <a:gdLst>
              <a:gd name="connsiteX0" fmla="*/ 609697 w 7851142"/>
              <a:gd name="connsiteY0" fmla="*/ 0 h 1239903"/>
              <a:gd name="connsiteX1" fmla="*/ 7851142 w 7851142"/>
              <a:gd name="connsiteY1" fmla="*/ 0 h 1239903"/>
              <a:gd name="connsiteX2" fmla="*/ 7683059 w 7851142"/>
              <a:gd name="connsiteY2" fmla="*/ 102039 h 1239903"/>
              <a:gd name="connsiteX3" fmla="*/ 7334627 w 7851142"/>
              <a:gd name="connsiteY3" fmla="*/ 257976 h 1239903"/>
              <a:gd name="connsiteX4" fmla="*/ 4349591 w 7851142"/>
              <a:gd name="connsiteY4" fmla="*/ 990399 h 1239903"/>
              <a:gd name="connsiteX5" fmla="*/ 920383 w 7851142"/>
              <a:gd name="connsiteY5" fmla="*/ 175298 h 1239903"/>
              <a:gd name="connsiteX6" fmla="*/ 0 w 7851142"/>
              <a:gd name="connsiteY6" fmla="*/ 0 h 1239903"/>
              <a:gd name="connsiteX7" fmla="*/ 585485 w 7851142"/>
              <a:gd name="connsiteY7" fmla="*/ 0 h 1239903"/>
              <a:gd name="connsiteX8" fmla="*/ 922046 w 7851142"/>
              <a:gd name="connsiteY8" fmla="*/ 189899 h 1239903"/>
              <a:gd name="connsiteX9" fmla="*/ 4351255 w 7851142"/>
              <a:gd name="connsiteY9" fmla="*/ 1005000 h 1239903"/>
              <a:gd name="connsiteX10" fmla="*/ 7336292 w 7851142"/>
              <a:gd name="connsiteY10" fmla="*/ 272577 h 1239903"/>
              <a:gd name="connsiteX11" fmla="*/ 7482334 w 7851142"/>
              <a:gd name="connsiteY11" fmla="*/ 207218 h 1239903"/>
              <a:gd name="connsiteX12" fmla="*/ 7281089 w 7851142"/>
              <a:gd name="connsiteY12" fmla="*/ 310828 h 1239903"/>
              <a:gd name="connsiteX13" fmla="*/ 3968199 w 7851142"/>
              <a:gd name="connsiteY13" fmla="*/ 1201816 h 1239903"/>
              <a:gd name="connsiteX14" fmla="*/ 292676 w 7851142"/>
              <a:gd name="connsiteY14" fmla="*/ 186040 h 1239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851142" h="1239903">
                <a:moveTo>
                  <a:pt x="609697" y="0"/>
                </a:moveTo>
                <a:lnTo>
                  <a:pt x="7851142" y="0"/>
                </a:lnTo>
                <a:lnTo>
                  <a:pt x="7683059" y="102039"/>
                </a:lnTo>
                <a:lnTo>
                  <a:pt x="7334627" y="257976"/>
                </a:lnTo>
                <a:cubicBezTo>
                  <a:pt x="6489021" y="610626"/>
                  <a:pt x="5464844" y="863287"/>
                  <a:pt x="4349591" y="990399"/>
                </a:cubicBezTo>
                <a:cubicBezTo>
                  <a:pt x="2776482" y="1169695"/>
                  <a:pt x="1869121" y="709828"/>
                  <a:pt x="920383" y="175298"/>
                </a:cubicBezTo>
                <a:close/>
                <a:moveTo>
                  <a:pt x="0" y="0"/>
                </a:moveTo>
                <a:lnTo>
                  <a:pt x="585485" y="0"/>
                </a:lnTo>
                <a:lnTo>
                  <a:pt x="922046" y="189899"/>
                </a:lnTo>
                <a:cubicBezTo>
                  <a:pt x="1870785" y="724430"/>
                  <a:pt x="2778146" y="1184296"/>
                  <a:pt x="4351255" y="1005000"/>
                </a:cubicBezTo>
                <a:cubicBezTo>
                  <a:pt x="5466508" y="877888"/>
                  <a:pt x="6490686" y="625227"/>
                  <a:pt x="7336292" y="272577"/>
                </a:cubicBezTo>
                <a:lnTo>
                  <a:pt x="7482334" y="207218"/>
                </a:lnTo>
                <a:lnTo>
                  <a:pt x="7281089" y="310828"/>
                </a:lnTo>
                <a:cubicBezTo>
                  <a:pt x="6357879" y="751161"/>
                  <a:pt x="5217641" y="1059409"/>
                  <a:pt x="3968199" y="1201816"/>
                </a:cubicBezTo>
                <a:cubicBezTo>
                  <a:pt x="2289734" y="1393120"/>
                  <a:pt x="1313827" y="834220"/>
                  <a:pt x="292676" y="18604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654" y="2312276"/>
            <a:ext cx="9566099" cy="3651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23" y="6170490"/>
            <a:ext cx="5667375" cy="4572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</a:p>
        </p:txBody>
      </p:sp>
      <p:sp>
        <p:nvSpPr>
          <p:cNvPr id="9" name="Slide Number Placeholder 31">
            <a:extLst>
              <a:ext uri="{FF2B5EF4-FFF2-40B4-BE49-F238E27FC236}">
                <a16:creationId xmlns:a16="http://schemas.microsoft.com/office/drawing/2014/main" id="{63557A7C-6DD4-467A-A5AE-BE8D2761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2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C077E07-D80C-4CE0-AE55-BD2AB13FB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009863">
            <a:off x="6327232" y="-4031948"/>
            <a:ext cx="1437166" cy="8507948"/>
          </a:xfrm>
          <a:custGeom>
            <a:avLst/>
            <a:gdLst>
              <a:gd name="connsiteX0" fmla="*/ 0 w 974343"/>
              <a:gd name="connsiteY0" fmla="*/ 5768060 h 5768060"/>
              <a:gd name="connsiteX1" fmla="*/ 1859 w 974343"/>
              <a:gd name="connsiteY1" fmla="*/ 5751750 h 5768060"/>
              <a:gd name="connsiteX2" fmla="*/ 152053 w 974343"/>
              <a:gd name="connsiteY2" fmla="*/ 5544534 h 5768060"/>
              <a:gd name="connsiteX3" fmla="*/ 964380 w 974343"/>
              <a:gd name="connsiteY3" fmla="*/ 3297197 h 5768060"/>
              <a:gd name="connsiteX4" fmla="*/ 621280 w 974343"/>
              <a:gd name="connsiteY4" fmla="*/ 981599 h 5768060"/>
              <a:gd name="connsiteX5" fmla="*/ 562350 w 974343"/>
              <a:gd name="connsiteY5" fmla="*/ 834125 h 5768060"/>
              <a:gd name="connsiteX6" fmla="*/ 564561 w 974343"/>
              <a:gd name="connsiteY6" fmla="*/ 814726 h 5768060"/>
              <a:gd name="connsiteX7" fmla="*/ 631243 w 974343"/>
              <a:gd name="connsiteY7" fmla="*/ 981598 h 5768060"/>
              <a:gd name="connsiteX8" fmla="*/ 974343 w 974343"/>
              <a:gd name="connsiteY8" fmla="*/ 3297197 h 5768060"/>
              <a:gd name="connsiteX9" fmla="*/ 162016 w 974343"/>
              <a:gd name="connsiteY9" fmla="*/ 5544534 h 5768060"/>
              <a:gd name="connsiteX10" fmla="*/ 98313 w 974343"/>
              <a:gd name="connsiteY10" fmla="*/ 0 h 5768060"/>
              <a:gd name="connsiteX11" fmla="*/ 107976 w 974343"/>
              <a:gd name="connsiteY11" fmla="*/ 0 h 5768060"/>
              <a:gd name="connsiteX12" fmla="*/ 106851 w 974343"/>
              <a:gd name="connsiteY12" fmla="*/ 9874 h 576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4343" h="5768060">
                <a:moveTo>
                  <a:pt x="0" y="5768060"/>
                </a:moveTo>
                <a:lnTo>
                  <a:pt x="1859" y="5751750"/>
                </a:lnTo>
                <a:lnTo>
                  <a:pt x="152053" y="5544534"/>
                </a:lnTo>
                <a:cubicBezTo>
                  <a:pt x="584951" y="4946502"/>
                  <a:pt x="964380" y="4370609"/>
                  <a:pt x="964380" y="3297197"/>
                </a:cubicBezTo>
                <a:cubicBezTo>
                  <a:pt x="964380" y="2427490"/>
                  <a:pt x="844789" y="1625322"/>
                  <a:pt x="621280" y="981599"/>
                </a:cubicBezTo>
                <a:lnTo>
                  <a:pt x="562350" y="834125"/>
                </a:lnTo>
                <a:lnTo>
                  <a:pt x="564561" y="814726"/>
                </a:lnTo>
                <a:lnTo>
                  <a:pt x="631243" y="981598"/>
                </a:lnTo>
                <a:cubicBezTo>
                  <a:pt x="854752" y="1625322"/>
                  <a:pt x="974343" y="2427490"/>
                  <a:pt x="974343" y="3297197"/>
                </a:cubicBezTo>
                <a:cubicBezTo>
                  <a:pt x="974343" y="4370609"/>
                  <a:pt x="594915" y="4946502"/>
                  <a:pt x="162016" y="5544534"/>
                </a:cubicBezTo>
                <a:close/>
                <a:moveTo>
                  <a:pt x="98313" y="0"/>
                </a:moveTo>
                <a:lnTo>
                  <a:pt x="107976" y="0"/>
                </a:lnTo>
                <a:lnTo>
                  <a:pt x="106851" y="987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177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8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13" y="6629400"/>
            <a:ext cx="10006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56E745-E731-42F7-BC46-83DD513FC98F}" type="datetime1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7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20259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309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291" indent="-210291" algn="l" defTabSz="914309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869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590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165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744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321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0896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475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051" indent="-155432" algn="l" defTabSz="914309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1" y="442236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9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2/3/20XX</a:t>
            </a:r>
            <a:endParaRPr lang="en-US" spc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2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Sample Footer Text</a:t>
            </a:r>
            <a:endParaRPr lang="en-US" spc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7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hf hdr="0"/>
  <p:txStyles>
    <p:titleStyle>
      <a:lvl1pPr algn="l" defTabSz="914309" rtl="0" eaLnBrk="1" latinLnBrk="0" hangingPunct="1">
        <a:lnSpc>
          <a:spcPct val="130000"/>
        </a:lnSpc>
        <a:spcBef>
          <a:spcPct val="0"/>
        </a:spcBef>
        <a:buNone/>
        <a:defRPr sz="3200" b="1" kern="1200" spc="15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309" rtl="0" eaLnBrk="1" latinLnBrk="0" hangingPunct="1">
        <a:lnSpc>
          <a:spcPct val="140000"/>
        </a:lnSpc>
        <a:spcBef>
          <a:spcPts val="931"/>
        </a:spcBef>
        <a:buFont typeface="Corbel" panose="020B0503020204020204" pitchFamily="34" charset="0"/>
        <a:buNone/>
        <a:defRPr sz="1800" b="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309" rtl="0" eaLnBrk="1" latinLnBrk="0" hangingPunct="1">
        <a:lnSpc>
          <a:spcPct val="140000"/>
        </a:lnSpc>
        <a:spcBef>
          <a:spcPts val="931"/>
        </a:spcBef>
        <a:buFont typeface="Corbel" panose="020B0503020204020204" pitchFamily="34" charset="0"/>
        <a:buNone/>
        <a:defRPr sz="160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08" algn="l" defTabSz="914309" rtl="0" eaLnBrk="1" latinLnBrk="0" hangingPunct="1">
        <a:lnSpc>
          <a:spcPct val="140000"/>
        </a:lnSpc>
        <a:spcBef>
          <a:spcPts val="931"/>
        </a:spcBef>
        <a:buFont typeface="Corbel" panose="020B0503020204020204" pitchFamily="34" charset="0"/>
        <a:buChar char="–"/>
        <a:defRPr sz="1400" i="1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08" algn="l" defTabSz="914309" rtl="0" eaLnBrk="1" latinLnBrk="0" hangingPunct="1">
        <a:lnSpc>
          <a:spcPct val="140000"/>
        </a:lnSpc>
        <a:spcBef>
          <a:spcPts val="931"/>
        </a:spcBef>
        <a:buFont typeface="Corbel" panose="020B0503020204020204" pitchFamily="34" charset="0"/>
        <a:buChar char="–"/>
        <a:defRPr sz="140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08" algn="l" defTabSz="914309" rtl="0" eaLnBrk="1" latinLnBrk="0" hangingPunct="1">
        <a:lnSpc>
          <a:spcPct val="140000"/>
        </a:lnSpc>
        <a:spcBef>
          <a:spcPts val="931"/>
        </a:spcBef>
        <a:buFont typeface="Corbel" panose="020B0503020204020204" pitchFamily="34" charset="0"/>
        <a:buChar char="–"/>
        <a:defRPr sz="1400" i="1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048" indent="-320008" algn="l" defTabSz="914309" rtl="0" eaLnBrk="1" latinLnBrk="0" hangingPunct="1">
        <a:lnSpc>
          <a:spcPct val="111000"/>
        </a:lnSpc>
        <a:spcBef>
          <a:spcPts val="931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056" indent="-320008" algn="l" defTabSz="914309" rtl="0" eaLnBrk="1" latinLnBrk="0" hangingPunct="1">
        <a:lnSpc>
          <a:spcPct val="111000"/>
        </a:lnSpc>
        <a:spcBef>
          <a:spcPts val="931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064" indent="-320008" algn="l" defTabSz="914309" rtl="0" eaLnBrk="1" latinLnBrk="0" hangingPunct="1">
        <a:lnSpc>
          <a:spcPct val="111000"/>
        </a:lnSpc>
        <a:spcBef>
          <a:spcPts val="931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072" indent="-320008" algn="l" defTabSz="914309" rtl="0" eaLnBrk="1" latinLnBrk="0" hangingPunct="1">
        <a:lnSpc>
          <a:spcPct val="111000"/>
        </a:lnSpc>
        <a:spcBef>
          <a:spcPts val="931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0E3B2-BE60-4B0A-8F81-75CEEF809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A6DA6-B5E0-4DE7-AB8D-14442A894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6455E-9B3E-443B-ADBE-4693D084E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C7C90-FACD-4FD6-9257-D01B57F6AF9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21E37-976D-4246-85F6-8D4135977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16550-F4D0-43FF-BA15-C768B5795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95169-640E-44FB-B31B-6425DBCF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8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riadzany.blogspot.com/2015/08/water-purity-in-fez-put-to-test.html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ustainable_Groundwater_Management_Act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Oxnard_Plai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600" dirty="0"/>
              <a:t>Agriculture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506B197-717C-404B-923A-A2EB3ACDB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901" y="63773"/>
            <a:ext cx="3432048" cy="183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ippling water with white lights">
            <a:extLst>
              <a:ext uri="{FF2B5EF4-FFF2-40B4-BE49-F238E27FC236}">
                <a16:creationId xmlns:a16="http://schemas.microsoft.com/office/drawing/2014/main" id="{CB9D0AF0-F4AE-41E4-B385-785C942C6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06" r="-1" b="4803"/>
          <a:stretch/>
        </p:blipFill>
        <p:spPr>
          <a:xfrm>
            <a:off x="1524" y="22"/>
            <a:ext cx="12188952" cy="6857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5B0D01-98A1-49C4-B2F4-4C7DAE549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775" y="2247677"/>
            <a:ext cx="3691581" cy="218639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8000"/>
              <a:t>Water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ABC9A-BFA4-4105-B693-BC4C714A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928" y="6170491"/>
            <a:ext cx="1188720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77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-up of water pouring from a faucet&#10;&#10;Description automatically generated with medium confidence">
            <a:extLst>
              <a:ext uri="{FF2B5EF4-FFF2-40B4-BE49-F238E27FC236}">
                <a16:creationId xmlns:a16="http://schemas.microsoft.com/office/drawing/2014/main" id="{17B65798-37E0-4E99-B0B1-6D294E97D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08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27" y="0"/>
            <a:ext cx="7066979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9EBC23-00DB-426A-9B1B-FEFEF3A50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595" y="365137"/>
            <a:ext cx="5659733" cy="2782809"/>
          </a:xfrm>
        </p:spPr>
        <p:txBody>
          <a:bodyPr>
            <a:normAutofit/>
          </a:bodyPr>
          <a:lstStyle/>
          <a:p>
            <a:pPr marL="457155" indent="-457155">
              <a:buFont typeface="Arial" panose="020B0604020202020204" pitchFamily="34" charset="0"/>
              <a:buChar char="•"/>
            </a:pPr>
            <a:r>
              <a:rPr lang="en-US" sz="3200" b="1" spc="151" dirty="0"/>
              <a:t>What percentage of the Earth is water? Can all types of water on Earth be used for drinking and agriculture?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55504-6BBB-4318-A6DA-C8BA514A6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715" y="2932989"/>
            <a:ext cx="5118576" cy="340743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dirty="0"/>
              <a:t>Why is water necessary for agriculture? How is water used by agricultural activities?</a:t>
            </a:r>
          </a:p>
          <a:p>
            <a:r>
              <a:rPr lang="en-US" sz="3200" dirty="0"/>
              <a:t>Is there also freshwater below the ground? How might it be  accessed?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2FFFC2C-054B-90E7-05DD-2F5185F8F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9953" y="6153238"/>
            <a:ext cx="610764" cy="4572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95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99">
            <a:extLst>
              <a:ext uri="{FF2B5EF4-FFF2-40B4-BE49-F238E27FC236}">
                <a16:creationId xmlns:a16="http://schemas.microsoft.com/office/drawing/2014/main" id="{5F63FF5A-B9E2-4989-825C-C62CD37CB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32A0F6-2D59-4EA4-82DB-586E694F2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9"/>
            <a:ext cx="3605572" cy="167660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Meiryo" panose="020B0604030504040204" pitchFamily="34" charset="-128"/>
                <a:ea typeface="Meiryo" panose="020B0604030504040204" pitchFamily="34" charset="-128"/>
                <a:cs typeface="Calibri Light"/>
              </a:rPr>
              <a:t>What is an Aquifer?</a:t>
            </a:r>
            <a:endParaRPr lang="en-US" sz="4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71BD6-358C-45AC-906E-2B73B3376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3" y="2297721"/>
            <a:ext cx="3605571" cy="377952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2200" dirty="0">
                <a:latin typeface="Meiryo" panose="020B0604030504040204" pitchFamily="34" charset="-128"/>
                <a:ea typeface="Meiryo" panose="020B0604030504040204" pitchFamily="34" charset="-128"/>
              </a:rPr>
              <a:t>An underground layer of sand, gravel, or rock whose many holes contain a usable supply of groundwater.</a:t>
            </a:r>
          </a:p>
          <a:p>
            <a:pPr marL="0" indent="0" algn="ctr">
              <a:buNone/>
            </a:pPr>
            <a:endParaRPr lang="en-US" sz="800" dirty="0">
              <a:latin typeface="Meiryo" panose="020B0604030504040204" pitchFamily="34" charset="-128"/>
              <a:ea typeface="Meiryo" panose="020B0604030504040204" pitchFamily="34" charset="-128"/>
              <a:cs typeface="Calibri"/>
            </a:endParaRPr>
          </a:p>
          <a:p>
            <a:pPr marL="0" indent="0" algn="ctr">
              <a:buNone/>
            </a:pPr>
            <a:r>
              <a:rPr lang="en-US" sz="2200" dirty="0">
                <a:latin typeface="Meiryo" panose="020B0604030504040204" pitchFamily="34" charset="-128"/>
                <a:ea typeface="Meiryo" panose="020B0604030504040204" pitchFamily="34" charset="-128"/>
              </a:rPr>
              <a:t>They are accessed by drilling and operating  wells that supply water for irrigation, homes, power plants and factories.</a:t>
            </a:r>
            <a:endParaRPr lang="en-US" sz="2200" dirty="0">
              <a:latin typeface="Meiryo" panose="020B0604030504040204" pitchFamily="34" charset="-128"/>
              <a:ea typeface="Meiryo" panose="020B0604030504040204" pitchFamily="34" charset="-128"/>
              <a:cs typeface="Calibri"/>
            </a:endParaRPr>
          </a:p>
        </p:txBody>
      </p:sp>
      <p:sp>
        <p:nvSpPr>
          <p:cNvPr id="106" name="Rectangle 101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75" y="559417"/>
            <a:ext cx="659452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CA239AF9-4C46-4EAE-8603-AFBE9D08AC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75" r="22104" b="2"/>
          <a:stretch/>
        </p:blipFill>
        <p:spPr>
          <a:xfrm>
            <a:off x="5283708" y="680813"/>
            <a:ext cx="6263640" cy="5413248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9B2415-DAC2-AAF6-9FD1-356E138A9C69}"/>
              </a:ext>
            </a:extLst>
          </p:cNvPr>
          <p:cNvSpPr txBox="1"/>
          <p:nvPr/>
        </p:nvSpPr>
        <p:spPr>
          <a:xfrm>
            <a:off x="5283719" y="6094076"/>
            <a:ext cx="29195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en.wikipedia.org/wiki/Oxnard_Plain"/>
              </a:rPr>
              <a:t>This Photo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 tooltip="https://creativecommons.org/licenses/by-sa/3.0/"/>
              </a:rPr>
              <a:t>CC BY-SA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E21BF73-2332-B786-D5B3-2AB461AB9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7209" y="6299887"/>
            <a:ext cx="653893" cy="4572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71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4F60FB-16AC-4DC6-9869-E092B267B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Building an Aquifer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AB1D4-373A-47E1-8A48-8A8BA7C69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7087" y="1979716"/>
            <a:ext cx="3108960" cy="823912"/>
          </a:xfrm>
        </p:spPr>
        <p:txBody>
          <a:bodyPr/>
          <a:lstStyle/>
          <a:p>
            <a:pPr algn="ctr"/>
            <a:r>
              <a:rPr lang="en-US"/>
              <a:t>Step 1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2173C555-A7BB-45FF-9985-AC6DF1061C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14676" y="3348103"/>
            <a:ext cx="3853641" cy="283464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D65CA0-B186-4BEF-A8C8-855DD2DF1B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04977" y="1951577"/>
            <a:ext cx="3108960" cy="823912"/>
          </a:xfrm>
        </p:spPr>
        <p:txBody>
          <a:bodyPr/>
          <a:lstStyle/>
          <a:p>
            <a:pPr algn="ctr"/>
            <a:r>
              <a:rPr lang="en-US"/>
              <a:t>Step 2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FB0A4161-85B9-4F1A-914C-D17954D923F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887188" y="3344547"/>
            <a:ext cx="3779520" cy="283464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C1DC0C-D08F-41E9-B36D-4DB3413906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8806" y="1937512"/>
            <a:ext cx="3179935" cy="823912"/>
          </a:xfrm>
        </p:spPr>
        <p:txBody>
          <a:bodyPr/>
          <a:lstStyle/>
          <a:p>
            <a:pPr algn="ctr"/>
            <a:r>
              <a:rPr lang="en-US"/>
              <a:t>Step 3</a:t>
            </a:r>
          </a:p>
        </p:txBody>
      </p:sp>
      <p:pic>
        <p:nvPicPr>
          <p:cNvPr id="18" name="Content Placeholder 17" descr="A picture containing plastic&#10;&#10;Description automatically generated">
            <a:extLst>
              <a:ext uri="{FF2B5EF4-FFF2-40B4-BE49-F238E27FC236}">
                <a16:creationId xmlns:a16="http://schemas.microsoft.com/office/drawing/2014/main" id="{5EF49464-313B-48F4-8A6C-5E31C715850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/>
          <a:srcRect t="451" b="5780"/>
          <a:stretch/>
        </p:blipFill>
        <p:spPr>
          <a:xfrm>
            <a:off x="9173228" y="3338434"/>
            <a:ext cx="2377440" cy="2846717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6293A9D-752B-403F-9BE6-1D214ED8F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042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7FC6A8B-34F9-40FB-AA2D-E34168F52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EC86DB4-572A-4F71-AF8A-2395B4CA7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56583" y="0"/>
            <a:ext cx="11435265" cy="6858000"/>
          </a:xfrm>
          <a:custGeom>
            <a:avLst/>
            <a:gdLst>
              <a:gd name="connsiteX0" fmla="*/ 9925983 w 11435265"/>
              <a:gd name="connsiteY0" fmla="*/ 6858000 h 6858000"/>
              <a:gd name="connsiteX1" fmla="*/ 0 w 11435265"/>
              <a:gd name="connsiteY1" fmla="*/ 6858000 h 6858000"/>
              <a:gd name="connsiteX2" fmla="*/ 0 w 11435265"/>
              <a:gd name="connsiteY2" fmla="*/ 0 h 6858000"/>
              <a:gd name="connsiteX3" fmla="*/ 996904 w 11435265"/>
              <a:gd name="connsiteY3" fmla="*/ 0 h 6858000"/>
              <a:gd name="connsiteX4" fmla="*/ 2426875 w 11435265"/>
              <a:gd name="connsiteY4" fmla="*/ 0 h 6858000"/>
              <a:gd name="connsiteX5" fmla="*/ 4014127 w 11435265"/>
              <a:gd name="connsiteY5" fmla="*/ 0 h 6858000"/>
              <a:gd name="connsiteX6" fmla="*/ 4359595 w 11435265"/>
              <a:gd name="connsiteY6" fmla="*/ 0 h 6858000"/>
              <a:gd name="connsiteX7" fmla="*/ 4647960 w 11435265"/>
              <a:gd name="connsiteY7" fmla="*/ 0 h 6858000"/>
              <a:gd name="connsiteX8" fmla="*/ 4691093 w 11435265"/>
              <a:gd name="connsiteY8" fmla="*/ 0 h 6858000"/>
              <a:gd name="connsiteX9" fmla="*/ 5558544 w 11435265"/>
              <a:gd name="connsiteY9" fmla="*/ 0 h 6858000"/>
              <a:gd name="connsiteX10" fmla="*/ 5570664 w 11435265"/>
              <a:gd name="connsiteY10" fmla="*/ 0 h 6858000"/>
              <a:gd name="connsiteX11" fmla="*/ 5695183 w 11435265"/>
              <a:gd name="connsiteY11" fmla="*/ 0 h 6858000"/>
              <a:gd name="connsiteX12" fmla="*/ 7177357 w 11435265"/>
              <a:gd name="connsiteY12" fmla="*/ 0 h 6858000"/>
              <a:gd name="connsiteX13" fmla="*/ 9824163 w 11435265"/>
              <a:gd name="connsiteY13" fmla="*/ 0 h 6858000"/>
              <a:gd name="connsiteX14" fmla="*/ 9846125 w 11435265"/>
              <a:gd name="connsiteY14" fmla="*/ 16892 h 6858000"/>
              <a:gd name="connsiteX15" fmla="*/ 11435265 w 11435265"/>
              <a:gd name="connsiteY15" fmla="*/ 4079318 h 6858000"/>
              <a:gd name="connsiteX16" fmla="*/ 10261404 w 11435265"/>
              <a:gd name="connsiteY16" fmla="*/ 6542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435265" h="6858000">
                <a:moveTo>
                  <a:pt x="9925983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996904" y="0"/>
                </a:lnTo>
                <a:lnTo>
                  <a:pt x="2426875" y="0"/>
                </a:lnTo>
                <a:lnTo>
                  <a:pt x="4014127" y="0"/>
                </a:lnTo>
                <a:lnTo>
                  <a:pt x="4359595" y="0"/>
                </a:lnTo>
                <a:lnTo>
                  <a:pt x="4647960" y="0"/>
                </a:lnTo>
                <a:lnTo>
                  <a:pt x="4691093" y="0"/>
                </a:lnTo>
                <a:lnTo>
                  <a:pt x="5558544" y="0"/>
                </a:lnTo>
                <a:lnTo>
                  <a:pt x="5570664" y="0"/>
                </a:lnTo>
                <a:lnTo>
                  <a:pt x="5695183" y="0"/>
                </a:lnTo>
                <a:lnTo>
                  <a:pt x="7177357" y="0"/>
                </a:lnTo>
                <a:lnTo>
                  <a:pt x="9824163" y="0"/>
                </a:lnTo>
                <a:lnTo>
                  <a:pt x="9846125" y="16892"/>
                </a:lnTo>
                <a:cubicBezTo>
                  <a:pt x="10865743" y="850004"/>
                  <a:pt x="11435265" y="2357705"/>
                  <a:pt x="11435265" y="4079318"/>
                </a:cubicBezTo>
                <a:cubicBezTo>
                  <a:pt x="11435265" y="5217633"/>
                  <a:pt x="10916694" y="5903717"/>
                  <a:pt x="10261404" y="654244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1BA53A4-C4B7-4189-9FC1-6350B1AB5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341199" y="0"/>
            <a:ext cx="1518348" cy="6858000"/>
          </a:xfrm>
          <a:custGeom>
            <a:avLst/>
            <a:gdLst>
              <a:gd name="connsiteX0" fmla="*/ 19178 w 1518348"/>
              <a:gd name="connsiteY0" fmla="*/ 6858000 h 6858000"/>
              <a:gd name="connsiteX1" fmla="*/ 0 w 1518348"/>
              <a:gd name="connsiteY1" fmla="*/ 6858000 h 6858000"/>
              <a:gd name="connsiteX2" fmla="*/ 241394 w 1518348"/>
              <a:gd name="connsiteY2" fmla="*/ 6638611 h 6858000"/>
              <a:gd name="connsiteX3" fmla="*/ 1493356 w 1518348"/>
              <a:gd name="connsiteY3" fmla="*/ 4142424 h 6858000"/>
              <a:gd name="connsiteX4" fmla="*/ 282053 w 1518348"/>
              <a:gd name="connsiteY4" fmla="*/ 26474 h 6858000"/>
              <a:gd name="connsiteX5" fmla="*/ 256233 w 1518348"/>
              <a:gd name="connsiteY5" fmla="*/ 0 h 6858000"/>
              <a:gd name="connsiteX6" fmla="*/ 273463 w 1518348"/>
              <a:gd name="connsiteY6" fmla="*/ 0 h 6858000"/>
              <a:gd name="connsiteX7" fmla="*/ 300199 w 1518348"/>
              <a:gd name="connsiteY7" fmla="*/ 27414 h 6858000"/>
              <a:gd name="connsiteX8" fmla="*/ 1511501 w 1518348"/>
              <a:gd name="connsiteY8" fmla="*/ 4143362 h 6858000"/>
              <a:gd name="connsiteX9" fmla="*/ 259539 w 1518348"/>
              <a:gd name="connsiteY9" fmla="*/ 66395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18348" h="6858000">
                <a:moveTo>
                  <a:pt x="19178" y="6858000"/>
                </a:moveTo>
                <a:lnTo>
                  <a:pt x="0" y="6858000"/>
                </a:lnTo>
                <a:lnTo>
                  <a:pt x="241394" y="6638611"/>
                </a:lnTo>
                <a:cubicBezTo>
                  <a:pt x="909582" y="6009084"/>
                  <a:pt x="1445892" y="5323498"/>
                  <a:pt x="1493356" y="4142424"/>
                </a:cubicBezTo>
                <a:cubicBezTo>
                  <a:pt x="1560655" y="2467784"/>
                  <a:pt x="1130049" y="962858"/>
                  <a:pt x="282053" y="26474"/>
                </a:cubicBezTo>
                <a:lnTo>
                  <a:pt x="256233" y="0"/>
                </a:lnTo>
                <a:lnTo>
                  <a:pt x="273463" y="0"/>
                </a:lnTo>
                <a:lnTo>
                  <a:pt x="300199" y="27414"/>
                </a:lnTo>
                <a:cubicBezTo>
                  <a:pt x="1148195" y="963796"/>
                  <a:pt x="1578800" y="2468723"/>
                  <a:pt x="1511501" y="4143362"/>
                </a:cubicBezTo>
                <a:cubicBezTo>
                  <a:pt x="1464037" y="5324436"/>
                  <a:pt x="927728" y="6010023"/>
                  <a:pt x="259539" y="66395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558AD6E-B070-4640-AA07-87E208983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552928" y="0"/>
            <a:ext cx="1644534" cy="6858000"/>
          </a:xfrm>
          <a:custGeom>
            <a:avLst/>
            <a:gdLst>
              <a:gd name="connsiteX0" fmla="*/ 135252 w 1644534"/>
              <a:gd name="connsiteY0" fmla="*/ 6858000 h 6858000"/>
              <a:gd name="connsiteX1" fmla="*/ 101819 w 1644534"/>
              <a:gd name="connsiteY1" fmla="*/ 6858000 h 6858000"/>
              <a:gd name="connsiteX2" fmla="*/ 437240 w 1644534"/>
              <a:gd name="connsiteY2" fmla="*/ 6542447 h 6858000"/>
              <a:gd name="connsiteX3" fmla="*/ 1611101 w 1644534"/>
              <a:gd name="connsiteY3" fmla="*/ 4079318 h 6858000"/>
              <a:gd name="connsiteX4" fmla="*/ 21961 w 1644534"/>
              <a:gd name="connsiteY4" fmla="*/ 16892 h 6858000"/>
              <a:gd name="connsiteX5" fmla="*/ 0 w 1644534"/>
              <a:gd name="connsiteY5" fmla="*/ 0 h 6858000"/>
              <a:gd name="connsiteX6" fmla="*/ 33433 w 1644534"/>
              <a:gd name="connsiteY6" fmla="*/ 0 h 6858000"/>
              <a:gd name="connsiteX7" fmla="*/ 55394 w 1644534"/>
              <a:gd name="connsiteY7" fmla="*/ 16892 h 6858000"/>
              <a:gd name="connsiteX8" fmla="*/ 1644534 w 1644534"/>
              <a:gd name="connsiteY8" fmla="*/ 4079318 h 6858000"/>
              <a:gd name="connsiteX9" fmla="*/ 470673 w 1644534"/>
              <a:gd name="connsiteY9" fmla="*/ 6542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4534" h="6858000">
                <a:moveTo>
                  <a:pt x="135252" y="6858000"/>
                </a:moveTo>
                <a:lnTo>
                  <a:pt x="101819" y="6858000"/>
                </a:lnTo>
                <a:lnTo>
                  <a:pt x="437240" y="6542447"/>
                </a:lnTo>
                <a:cubicBezTo>
                  <a:pt x="1092531" y="5903717"/>
                  <a:pt x="1611101" y="5217633"/>
                  <a:pt x="1611101" y="4079318"/>
                </a:cubicBezTo>
                <a:cubicBezTo>
                  <a:pt x="1611101" y="2357705"/>
                  <a:pt x="1041580" y="850004"/>
                  <a:pt x="21961" y="16892"/>
                </a:cubicBezTo>
                <a:lnTo>
                  <a:pt x="0" y="0"/>
                </a:lnTo>
                <a:lnTo>
                  <a:pt x="33433" y="0"/>
                </a:lnTo>
                <a:lnTo>
                  <a:pt x="55394" y="16892"/>
                </a:lnTo>
                <a:cubicBezTo>
                  <a:pt x="1075012" y="850004"/>
                  <a:pt x="1644534" y="2357705"/>
                  <a:pt x="1644534" y="4079318"/>
                </a:cubicBezTo>
                <a:cubicBezTo>
                  <a:pt x="1644534" y="5217633"/>
                  <a:pt x="1125963" y="5903717"/>
                  <a:pt x="470673" y="65424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6ACFB69-D148-449E-AC5A-C55AA20A7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88858" y="0"/>
            <a:ext cx="1461546" cy="6858000"/>
          </a:xfrm>
          <a:custGeom>
            <a:avLst/>
            <a:gdLst>
              <a:gd name="connsiteX0" fmla="*/ 107940 w 1461546"/>
              <a:gd name="connsiteY0" fmla="*/ 6858000 h 6858000"/>
              <a:gd name="connsiteX1" fmla="*/ 91317 w 1461546"/>
              <a:gd name="connsiteY1" fmla="*/ 6858000 h 6858000"/>
              <a:gd name="connsiteX2" fmla="*/ 392141 w 1461546"/>
              <a:gd name="connsiteY2" fmla="*/ 6542447 h 6858000"/>
              <a:gd name="connsiteX3" fmla="*/ 1444924 w 1461546"/>
              <a:gd name="connsiteY3" fmla="*/ 4079318 h 6858000"/>
              <a:gd name="connsiteX4" fmla="*/ 19696 w 1461546"/>
              <a:gd name="connsiteY4" fmla="*/ 16892 h 6858000"/>
              <a:gd name="connsiteX5" fmla="*/ 0 w 1461546"/>
              <a:gd name="connsiteY5" fmla="*/ 0 h 6858000"/>
              <a:gd name="connsiteX6" fmla="*/ 16622 w 1461546"/>
              <a:gd name="connsiteY6" fmla="*/ 0 h 6858000"/>
              <a:gd name="connsiteX7" fmla="*/ 36319 w 1461546"/>
              <a:gd name="connsiteY7" fmla="*/ 16892 h 6858000"/>
              <a:gd name="connsiteX8" fmla="*/ 1461546 w 1461546"/>
              <a:gd name="connsiteY8" fmla="*/ 4079318 h 6858000"/>
              <a:gd name="connsiteX9" fmla="*/ 408763 w 1461546"/>
              <a:gd name="connsiteY9" fmla="*/ 6542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1546" h="6858000">
                <a:moveTo>
                  <a:pt x="107940" y="6858000"/>
                </a:moveTo>
                <a:lnTo>
                  <a:pt x="91317" y="6858000"/>
                </a:lnTo>
                <a:lnTo>
                  <a:pt x="392141" y="6542447"/>
                </a:lnTo>
                <a:cubicBezTo>
                  <a:pt x="979841" y="5903717"/>
                  <a:pt x="1444924" y="5217633"/>
                  <a:pt x="1444924" y="4079318"/>
                </a:cubicBezTo>
                <a:cubicBezTo>
                  <a:pt x="1444924" y="2357705"/>
                  <a:pt x="934146" y="850004"/>
                  <a:pt x="19696" y="16892"/>
                </a:cubicBezTo>
                <a:lnTo>
                  <a:pt x="0" y="0"/>
                </a:lnTo>
                <a:lnTo>
                  <a:pt x="16622" y="0"/>
                </a:lnTo>
                <a:lnTo>
                  <a:pt x="36319" y="16892"/>
                </a:lnTo>
                <a:cubicBezTo>
                  <a:pt x="950768" y="850004"/>
                  <a:pt x="1461546" y="2357705"/>
                  <a:pt x="1461546" y="4079318"/>
                </a:cubicBezTo>
                <a:cubicBezTo>
                  <a:pt x="1461546" y="5217633"/>
                  <a:pt x="996464" y="5903717"/>
                  <a:pt x="408763" y="654244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D34AF5-1747-BAC2-3F86-38802E0A7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42220"/>
            <a:ext cx="8397987" cy="1345269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defTabSz="914400"/>
            <a:r>
              <a:rPr lang="en-US" spc="150"/>
              <a:t>Why Should We Conserve Water?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A70A233-2C14-0453-9B76-4A9FA5601B5F}"/>
              </a:ext>
            </a:extLst>
          </p:cNvPr>
          <p:cNvSpPr>
            <a:spLocks/>
          </p:cNvSpPr>
          <p:nvPr/>
        </p:nvSpPr>
        <p:spPr>
          <a:xfrm>
            <a:off x="7574596" y="2630907"/>
            <a:ext cx="3812271" cy="259669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7315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1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Fresh Water (3%)</a:t>
            </a:r>
          </a:p>
          <a:p>
            <a:pPr marL="0" marR="0" lvl="0" indent="-228579" algn="l" defTabSz="7315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rbel" panose="020B0503020204020204" pitchFamily="34" charset="0"/>
              <a:buChar char="•"/>
              <a:tabLst/>
              <a:defRPr/>
            </a:pPr>
            <a:endParaRPr kumimoji="0" lang="en-US" sz="1100" b="0" i="0" u="none" strike="noStrike" kern="1200" cap="none" spc="12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  <a:p>
            <a:pPr marL="0" marR="0" lvl="0" indent="-228579" algn="l" defTabSz="7315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rbel" panose="020B0503020204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1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Available water - 0.5% </a:t>
            </a:r>
          </a:p>
          <a:p>
            <a:pPr marL="0" marR="0" lvl="0" indent="-228579" algn="l" defTabSz="7315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rbel" panose="020B0503020204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1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Unavailable water - 2.5%  </a:t>
            </a:r>
          </a:p>
          <a:p>
            <a:pPr marL="548587" marR="0" lvl="5" indent="-228579" algn="l" defTabSz="7315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rbel" panose="020B0503020204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1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Ice caps, glaciers - 68% </a:t>
            </a:r>
          </a:p>
          <a:p>
            <a:pPr marL="548587" marR="0" lvl="5" indent="-228579" algn="l" defTabSz="7315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rbel" panose="020B0503020204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1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t>Ground water – 30%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4534B6D-E286-3493-D700-421B947C0A6D}"/>
              </a:ext>
            </a:extLst>
          </p:cNvPr>
          <p:cNvSpPr>
            <a:spLocks/>
          </p:cNvSpPr>
          <p:nvPr/>
        </p:nvSpPr>
        <p:spPr>
          <a:xfrm>
            <a:off x="10068259" y="5454278"/>
            <a:ext cx="621965" cy="36671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44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pPr marL="0" marR="0" lvl="0" indent="0" algn="ctr" defTabSz="731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8AE984F6-DB41-3FE7-EBED-F85D9DD1FE08}"/>
              </a:ext>
            </a:extLst>
          </p:cNvPr>
          <p:cNvGraphicFramePr>
            <a:graphicFrameLocks/>
          </p:cNvGraphicFramePr>
          <p:nvPr/>
        </p:nvGraphicFramePr>
        <p:xfrm>
          <a:off x="1454423" y="2527061"/>
          <a:ext cx="2743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DB7DB851-F8BB-463B-82A8-F92E25CCBDC2}"/>
              </a:ext>
            </a:extLst>
          </p:cNvPr>
          <p:cNvGraphicFramePr>
            <a:graphicFrameLocks/>
          </p:cNvGraphicFramePr>
          <p:nvPr/>
        </p:nvGraphicFramePr>
        <p:xfrm>
          <a:off x="4380568" y="2527061"/>
          <a:ext cx="2743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91612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0">
            <a:extLst>
              <a:ext uri="{FF2B5EF4-FFF2-40B4-BE49-F238E27FC236}">
                <a16:creationId xmlns:a16="http://schemas.microsoft.com/office/drawing/2014/main" id="{C51A08AC-F796-409C-AD97-8B476289E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22" name="Group 12">
            <a:extLst>
              <a:ext uri="{FF2B5EF4-FFF2-40B4-BE49-F238E27FC236}">
                <a16:creationId xmlns:a16="http://schemas.microsoft.com/office/drawing/2014/main" id="{1E1B312B-4E9A-405C-9CE8-103254380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0853745" cy="6858000"/>
            <a:chOff x="-1" y="0"/>
            <a:chExt cx="10934058" cy="6858000"/>
          </a:xfrm>
        </p:grpSpPr>
        <p:sp>
          <p:nvSpPr>
            <p:cNvPr id="23" name="Freeform: Shape 13">
              <a:extLst>
                <a:ext uri="{FF2B5EF4-FFF2-40B4-BE49-F238E27FC236}">
                  <a16:creationId xmlns:a16="http://schemas.microsoft.com/office/drawing/2014/main" id="{027ED404-4912-4C80-B5EB-98E67EB26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0"/>
              <a:ext cx="10515600" cy="6858000"/>
            </a:xfrm>
            <a:custGeom>
              <a:avLst/>
              <a:gdLst>
                <a:gd name="connsiteX0" fmla="*/ 0 w 10515600"/>
                <a:gd name="connsiteY0" fmla="*/ 0 h 6858000"/>
                <a:gd name="connsiteX1" fmla="*/ 3039549 w 10515600"/>
                <a:gd name="connsiteY1" fmla="*/ 0 h 6858000"/>
                <a:gd name="connsiteX2" fmla="*/ 3387573 w 10515600"/>
                <a:gd name="connsiteY2" fmla="*/ 0 h 6858000"/>
                <a:gd name="connsiteX3" fmla="*/ 3678072 w 10515600"/>
                <a:gd name="connsiteY3" fmla="*/ 0 h 6858000"/>
                <a:gd name="connsiteX4" fmla="*/ 3721524 w 10515600"/>
                <a:gd name="connsiteY4" fmla="*/ 0 h 6858000"/>
                <a:gd name="connsiteX5" fmla="*/ 4595394 w 10515600"/>
                <a:gd name="connsiteY5" fmla="*/ 0 h 6858000"/>
                <a:gd name="connsiteX6" fmla="*/ 4607603 w 10515600"/>
                <a:gd name="connsiteY6" fmla="*/ 0 h 6858000"/>
                <a:gd name="connsiteX7" fmla="*/ 4733044 w 10515600"/>
                <a:gd name="connsiteY7" fmla="*/ 0 h 6858000"/>
                <a:gd name="connsiteX8" fmla="*/ 6226185 w 10515600"/>
                <a:gd name="connsiteY8" fmla="*/ 0 h 6858000"/>
                <a:gd name="connsiteX9" fmla="*/ 8892577 w 10515600"/>
                <a:gd name="connsiteY9" fmla="*/ 0 h 6858000"/>
                <a:gd name="connsiteX10" fmla="*/ 8914701 w 10515600"/>
                <a:gd name="connsiteY10" fmla="*/ 14997 h 6858000"/>
                <a:gd name="connsiteX11" fmla="*/ 10515600 w 10515600"/>
                <a:gd name="connsiteY11" fmla="*/ 3621656 h 6858000"/>
                <a:gd name="connsiteX12" fmla="*/ 8641250 w 10515600"/>
                <a:gd name="connsiteY12" fmla="*/ 6374814 h 6858000"/>
                <a:gd name="connsiteX13" fmla="*/ 8124602 w 10515600"/>
                <a:gd name="connsiteY13" fmla="*/ 6780599 h 6858000"/>
                <a:gd name="connsiteX14" fmla="*/ 8012846 w 10515600"/>
                <a:gd name="connsiteY14" fmla="*/ 6858000 h 6858000"/>
                <a:gd name="connsiteX15" fmla="*/ 6226185 w 10515600"/>
                <a:gd name="connsiteY15" fmla="*/ 6858000 h 6858000"/>
                <a:gd name="connsiteX16" fmla="*/ 4607603 w 10515600"/>
                <a:gd name="connsiteY16" fmla="*/ 6858000 h 6858000"/>
                <a:gd name="connsiteX17" fmla="*/ 4595394 w 10515600"/>
                <a:gd name="connsiteY17" fmla="*/ 6858000 h 6858000"/>
                <a:gd name="connsiteX18" fmla="*/ 4424650 w 10515600"/>
                <a:gd name="connsiteY18" fmla="*/ 6858000 h 6858000"/>
                <a:gd name="connsiteX19" fmla="*/ 3721524 w 10515600"/>
                <a:gd name="connsiteY19" fmla="*/ 6858000 h 6858000"/>
                <a:gd name="connsiteX20" fmla="*/ 3678072 w 10515600"/>
                <a:gd name="connsiteY20" fmla="*/ 6858000 h 6858000"/>
                <a:gd name="connsiteX21" fmla="*/ 3387573 w 10515600"/>
                <a:gd name="connsiteY21" fmla="*/ 6858000 h 6858000"/>
                <a:gd name="connsiteX22" fmla="*/ 3039549 w 10515600"/>
                <a:gd name="connsiteY22" fmla="*/ 6858000 h 6858000"/>
                <a:gd name="connsiteX23" fmla="*/ 0 w 10515600"/>
                <a:gd name="connsiteY2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515600" h="6858000">
                  <a:moveTo>
                    <a:pt x="0" y="0"/>
                  </a:moveTo>
                  <a:lnTo>
                    <a:pt x="3039549" y="0"/>
                  </a:lnTo>
                  <a:lnTo>
                    <a:pt x="3387573" y="0"/>
                  </a:lnTo>
                  <a:lnTo>
                    <a:pt x="3678072" y="0"/>
                  </a:lnTo>
                  <a:lnTo>
                    <a:pt x="3721524" y="0"/>
                  </a:lnTo>
                  <a:lnTo>
                    <a:pt x="4595394" y="0"/>
                  </a:lnTo>
                  <a:lnTo>
                    <a:pt x="4607603" y="0"/>
                  </a:lnTo>
                  <a:lnTo>
                    <a:pt x="4733044" y="0"/>
                  </a:lnTo>
                  <a:lnTo>
                    <a:pt x="6226185" y="0"/>
                  </a:lnTo>
                  <a:lnTo>
                    <a:pt x="8892577" y="0"/>
                  </a:lnTo>
                  <a:lnTo>
                    <a:pt x="8914701" y="14997"/>
                  </a:lnTo>
                  <a:cubicBezTo>
                    <a:pt x="9941864" y="754641"/>
                    <a:pt x="10515600" y="2093192"/>
                    <a:pt x="10515600" y="3621656"/>
                  </a:cubicBezTo>
                  <a:cubicBezTo>
                    <a:pt x="10515600" y="4969131"/>
                    <a:pt x="9586875" y="5602839"/>
                    <a:pt x="8641250" y="6374814"/>
                  </a:cubicBezTo>
                  <a:cubicBezTo>
                    <a:pt x="8469047" y="6515397"/>
                    <a:pt x="8298420" y="6653108"/>
                    <a:pt x="8124602" y="6780599"/>
                  </a:cubicBezTo>
                  <a:lnTo>
                    <a:pt x="8012846" y="6858000"/>
                  </a:lnTo>
                  <a:lnTo>
                    <a:pt x="6226185" y="6858000"/>
                  </a:lnTo>
                  <a:lnTo>
                    <a:pt x="4607603" y="6858000"/>
                  </a:lnTo>
                  <a:lnTo>
                    <a:pt x="4595394" y="6858000"/>
                  </a:lnTo>
                  <a:lnTo>
                    <a:pt x="4424650" y="6858000"/>
                  </a:lnTo>
                  <a:lnTo>
                    <a:pt x="3721524" y="6858000"/>
                  </a:lnTo>
                  <a:lnTo>
                    <a:pt x="3678072" y="6858000"/>
                  </a:lnTo>
                  <a:lnTo>
                    <a:pt x="3387573" y="6858000"/>
                  </a:lnTo>
                  <a:lnTo>
                    <a:pt x="303954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58012C-4DA3-4ED3-9500-41F9AF60B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0433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4" name="Freeform: Shape 15">
              <a:extLst>
                <a:ext uri="{FF2B5EF4-FFF2-40B4-BE49-F238E27FC236}">
                  <a16:creationId xmlns:a16="http://schemas.microsoft.com/office/drawing/2014/main" id="{59AC73F7-22BD-4C46-B368-3F03B8478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8432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5C99F96-8984-456F-BD66-5C019A651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308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80A27B3-BB57-40DA-A4E5-A02AAF664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49" y="352978"/>
            <a:ext cx="9188969" cy="936183"/>
          </a:xfrm>
        </p:spPr>
        <p:txBody>
          <a:bodyPr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3000" dirty="0"/>
              <a:t>How We Conserve Water in Agriculture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FD3BD-A363-4B6A-A72C-6D5A10F63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25" y="1368773"/>
            <a:ext cx="8495591" cy="5059747"/>
          </a:xfrm>
        </p:spPr>
        <p:txBody>
          <a:bodyPr>
            <a:noAutofit/>
          </a:bodyPr>
          <a:lstStyle/>
          <a:p>
            <a:pPr marL="457155" indent="-45715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600" spc="151" dirty="0"/>
              <a:t>Raise plants and animals that require less water.</a:t>
            </a:r>
          </a:p>
          <a:p>
            <a:pPr marL="457155" indent="-45715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600" spc="151" dirty="0"/>
              <a:t>Decrease evaporation by covering the soil with mulch.</a:t>
            </a:r>
          </a:p>
          <a:p>
            <a:pPr marL="457155" indent="-45715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600" spc="151" dirty="0"/>
              <a:t>Build water harvesting/reuse systems and improve irrigation management.</a:t>
            </a:r>
          </a:p>
          <a:p>
            <a:pPr marL="457155" indent="-45715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600" spc="151" dirty="0"/>
              <a:t>Store and apply farm chemicals and animal wastes carefully to avoid polluting groundwater and surface water.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0E188-CCC1-4688-8E6E-762107EF1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1"/>
            <a:ext cx="1188720" cy="4572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iry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02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2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217</Words>
  <Application>Microsoft Office PowerPoint</Application>
  <PresentationFormat>Widescreen</PresentationFormat>
  <Paragraphs>39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Meiryo</vt:lpstr>
      <vt:lpstr>Aptos</vt:lpstr>
      <vt:lpstr>Arial</vt:lpstr>
      <vt:lpstr>Calibri</vt:lpstr>
      <vt:lpstr>Calibri Light</vt:lpstr>
      <vt:lpstr>Corbel</vt:lpstr>
      <vt:lpstr>Ecology 16x9</vt:lpstr>
      <vt:lpstr>SketchLinesVTI</vt:lpstr>
      <vt:lpstr>Office Theme</vt:lpstr>
      <vt:lpstr>Agriculture</vt:lpstr>
      <vt:lpstr>Water</vt:lpstr>
      <vt:lpstr>What percentage of the Earth is water? Can all types of water on Earth be used for drinking and agriculture? </vt:lpstr>
      <vt:lpstr>What is an Aquifer?</vt:lpstr>
      <vt:lpstr>Building an Aquifer</vt:lpstr>
      <vt:lpstr>Why Should We Conserve Water?</vt:lpstr>
      <vt:lpstr>How We Conserve Water in Agriculture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Osho, Tinuola Mary</dc:creator>
  <cp:lastModifiedBy>Osho, Tinuola Mary</cp:lastModifiedBy>
  <cp:revision>4</cp:revision>
  <dcterms:created xsi:type="dcterms:W3CDTF">2024-10-18T17:21:50Z</dcterms:created>
  <dcterms:modified xsi:type="dcterms:W3CDTF">2024-10-18T17:40:57Z</dcterms:modified>
</cp:coreProperties>
</file>