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0"/>
  </p:notesMasterIdLst>
  <p:sldIdLst>
    <p:sldId id="257" r:id="rId3"/>
    <p:sldId id="382" r:id="rId4"/>
    <p:sldId id="353" r:id="rId5"/>
    <p:sldId id="439" r:id="rId6"/>
    <p:sldId id="393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78EDB-A0FF-4233-9BC1-4B45EDAB2830}" v="6" dt="2024-10-18T17:37:12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ho, Tinuola Mary" userId="6faacf00-0bec-4946-b30b-c68acb883735" providerId="ADAL" clId="{C6578EDB-A0FF-4233-9BC1-4B45EDAB2830}"/>
    <pc:docChg chg="undo custSel addSld delSld modSld delMainMaster">
      <pc:chgData name="Osho, Tinuola Mary" userId="6faacf00-0bec-4946-b30b-c68acb883735" providerId="ADAL" clId="{C6578EDB-A0FF-4233-9BC1-4B45EDAB2830}" dt="2024-10-18T17:37:23.001" v="8" actId="47"/>
      <pc:docMkLst>
        <pc:docMk/>
      </pc:docMkLst>
      <pc:sldChg chg="del">
        <pc:chgData name="Osho, Tinuola Mary" userId="6faacf00-0bec-4946-b30b-c68acb883735" providerId="ADAL" clId="{C6578EDB-A0FF-4233-9BC1-4B45EDAB2830}" dt="2024-10-18T17:32:49.051" v="0" actId="47"/>
        <pc:sldMkLst>
          <pc:docMk/>
          <pc:sldMk cId="4261546900" sldId="257"/>
        </pc:sldMkLst>
      </pc:sldChg>
      <pc:sldChg chg="del">
        <pc:chgData name="Osho, Tinuola Mary" userId="6faacf00-0bec-4946-b30b-c68acb883735" providerId="ADAL" clId="{C6578EDB-A0FF-4233-9BC1-4B45EDAB2830}" dt="2024-10-18T17:32:49.051" v="0" actId="47"/>
        <pc:sldMkLst>
          <pc:docMk/>
          <pc:sldMk cId="124260615" sldId="267"/>
        </pc:sldMkLst>
      </pc:sldChg>
      <pc:sldChg chg="del">
        <pc:chgData name="Osho, Tinuola Mary" userId="6faacf00-0bec-4946-b30b-c68acb883735" providerId="ADAL" clId="{C6578EDB-A0FF-4233-9BC1-4B45EDAB2830}" dt="2024-10-18T17:32:49.051" v="0" actId="47"/>
        <pc:sldMkLst>
          <pc:docMk/>
          <pc:sldMk cId="1243729727" sldId="268"/>
        </pc:sldMkLst>
      </pc:sldChg>
      <pc:sldChg chg="add del">
        <pc:chgData name="Osho, Tinuola Mary" userId="6faacf00-0bec-4946-b30b-c68acb883735" providerId="ADAL" clId="{C6578EDB-A0FF-4233-9BC1-4B45EDAB2830}" dt="2024-10-18T17:37:23.001" v="8" actId="47"/>
        <pc:sldMkLst>
          <pc:docMk/>
          <pc:sldMk cId="1480525334" sldId="324"/>
        </pc:sldMkLst>
      </pc:sldChg>
      <pc:sldChg chg="del">
        <pc:chgData name="Osho, Tinuola Mary" userId="6faacf00-0bec-4946-b30b-c68acb883735" providerId="ADAL" clId="{C6578EDB-A0FF-4233-9BC1-4B45EDAB2830}" dt="2024-10-18T17:32:49.051" v="0" actId="47"/>
        <pc:sldMkLst>
          <pc:docMk/>
          <pc:sldMk cId="2752284939" sldId="353"/>
        </pc:sldMkLst>
      </pc:sldChg>
      <pc:sldChg chg="add del">
        <pc:chgData name="Osho, Tinuola Mary" userId="6faacf00-0bec-4946-b30b-c68acb883735" providerId="ADAL" clId="{C6578EDB-A0FF-4233-9BC1-4B45EDAB2830}" dt="2024-10-18T17:37:23.001" v="8" actId="47"/>
        <pc:sldMkLst>
          <pc:docMk/>
          <pc:sldMk cId="1508071221" sldId="360"/>
        </pc:sldMkLst>
      </pc:sldChg>
      <pc:sldChg chg="addSp delSp add del setBg delDesignElem">
        <pc:chgData name="Osho, Tinuola Mary" userId="6faacf00-0bec-4946-b30b-c68acb883735" providerId="ADAL" clId="{C6578EDB-A0FF-4233-9BC1-4B45EDAB2830}" dt="2024-10-18T17:37:23.001" v="8" actId="47"/>
        <pc:sldMkLst>
          <pc:docMk/>
          <pc:sldMk cId="2961792849" sldId="362"/>
        </pc:sldMkLst>
        <pc:spChg chg="add del">
          <ac:chgData name="Osho, Tinuola Mary" userId="6faacf00-0bec-4946-b30b-c68acb883735" providerId="ADAL" clId="{C6578EDB-A0FF-4233-9BC1-4B45EDAB2830}" dt="2024-10-18T17:33:12.632" v="7"/>
          <ac:spMkLst>
            <pc:docMk/>
            <pc:sldMk cId="2961792849" sldId="362"/>
            <ac:spMk id="11" creationId="{3CD9DF72-87A3-404E-A828-84CBF11A8303}"/>
          </ac:spMkLst>
        </pc:spChg>
        <pc:cxnChg chg="add del">
          <ac:chgData name="Osho, Tinuola Mary" userId="6faacf00-0bec-4946-b30b-c68acb883735" providerId="ADAL" clId="{C6578EDB-A0FF-4233-9BC1-4B45EDAB2830}" dt="2024-10-18T17:33:12.632" v="7"/>
          <ac:cxnSpMkLst>
            <pc:docMk/>
            <pc:sldMk cId="2961792849" sldId="362"/>
            <ac:cxnSpMk id="12" creationId="{20E3A342-4D61-4E3F-AF90-1AB42AEB96CC}"/>
          </ac:cxnSpMkLst>
        </pc:cxnChg>
      </pc:sldChg>
      <pc:sldChg chg="add del">
        <pc:chgData name="Osho, Tinuola Mary" userId="6faacf00-0bec-4946-b30b-c68acb883735" providerId="ADAL" clId="{C6578EDB-A0FF-4233-9BC1-4B45EDAB2830}" dt="2024-10-18T17:37:23.001" v="8" actId="47"/>
        <pc:sldMkLst>
          <pc:docMk/>
          <pc:sldMk cId="3019873876" sldId="364"/>
        </pc:sldMkLst>
      </pc:sldChg>
      <pc:sldChg chg="del">
        <pc:chgData name="Osho, Tinuola Mary" userId="6faacf00-0bec-4946-b30b-c68acb883735" providerId="ADAL" clId="{C6578EDB-A0FF-4233-9BC1-4B45EDAB2830}" dt="2024-10-18T17:32:49.051" v="0" actId="47"/>
        <pc:sldMkLst>
          <pc:docMk/>
          <pc:sldMk cId="4163128818" sldId="382"/>
        </pc:sldMkLst>
      </pc:sldChg>
      <pc:sldChg chg="del">
        <pc:chgData name="Osho, Tinuola Mary" userId="6faacf00-0bec-4946-b30b-c68acb883735" providerId="ADAL" clId="{C6578EDB-A0FF-4233-9BC1-4B45EDAB2830}" dt="2024-10-18T17:32:49.051" v="0" actId="47"/>
        <pc:sldMkLst>
          <pc:docMk/>
          <pc:sldMk cId="1413601580" sldId="393"/>
        </pc:sldMkLst>
      </pc:sldChg>
      <pc:sldChg chg="add del">
        <pc:chgData name="Osho, Tinuola Mary" userId="6faacf00-0bec-4946-b30b-c68acb883735" providerId="ADAL" clId="{C6578EDB-A0FF-4233-9BC1-4B45EDAB2830}" dt="2024-10-18T17:37:23.001" v="8" actId="47"/>
        <pc:sldMkLst>
          <pc:docMk/>
          <pc:sldMk cId="1173985025" sldId="408"/>
        </pc:sldMkLst>
      </pc:sldChg>
      <pc:sldChg chg="add del">
        <pc:chgData name="Osho, Tinuola Mary" userId="6faacf00-0bec-4946-b30b-c68acb883735" providerId="ADAL" clId="{C6578EDB-A0FF-4233-9BC1-4B45EDAB2830}" dt="2024-10-18T17:37:23.001" v="8" actId="47"/>
        <pc:sldMkLst>
          <pc:docMk/>
          <pc:sldMk cId="3572014995" sldId="409"/>
        </pc:sldMkLst>
      </pc:sldChg>
      <pc:sldChg chg="add del">
        <pc:chgData name="Osho, Tinuola Mary" userId="6faacf00-0bec-4946-b30b-c68acb883735" providerId="ADAL" clId="{C6578EDB-A0FF-4233-9BC1-4B45EDAB2830}" dt="2024-10-18T17:37:23.001" v="8" actId="47"/>
        <pc:sldMkLst>
          <pc:docMk/>
          <pc:sldMk cId="3316255750" sldId="422"/>
        </pc:sldMkLst>
      </pc:sldChg>
      <pc:sldChg chg="modSp add del mod">
        <pc:chgData name="Osho, Tinuola Mary" userId="6faacf00-0bec-4946-b30b-c68acb883735" providerId="ADAL" clId="{C6578EDB-A0FF-4233-9BC1-4B45EDAB2830}" dt="2024-10-18T17:37:23.001" v="8" actId="47"/>
        <pc:sldMkLst>
          <pc:docMk/>
          <pc:sldMk cId="2782088876" sldId="424"/>
        </pc:sldMkLst>
        <pc:spChg chg="mod">
          <ac:chgData name="Osho, Tinuola Mary" userId="6faacf00-0bec-4946-b30b-c68acb883735" providerId="ADAL" clId="{C6578EDB-A0FF-4233-9BC1-4B45EDAB2830}" dt="2024-10-18T17:33:12.632" v="7"/>
          <ac:spMkLst>
            <pc:docMk/>
            <pc:sldMk cId="2782088876" sldId="424"/>
            <ac:spMk id="8" creationId="{8BCCC997-5CDE-467D-A9B9-53026D19228E}"/>
          </ac:spMkLst>
        </pc:spChg>
      </pc:sldChg>
      <pc:sldChg chg="add del">
        <pc:chgData name="Osho, Tinuola Mary" userId="6faacf00-0bec-4946-b30b-c68acb883735" providerId="ADAL" clId="{C6578EDB-A0FF-4233-9BC1-4B45EDAB2830}" dt="2024-10-18T17:37:23.001" v="8" actId="47"/>
        <pc:sldMkLst>
          <pc:docMk/>
          <pc:sldMk cId="2712471541" sldId="425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3075762178" sldId="426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2412102753" sldId="427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231763989" sldId="428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917833920" sldId="429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614846362" sldId="430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258089344" sldId="431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668103866" sldId="432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847621982" sldId="433"/>
        </pc:sldMkLst>
      </pc:sldChg>
      <pc:sldChg chg="add del">
        <pc:chgData name="Osho, Tinuola Mary" userId="6faacf00-0bec-4946-b30b-c68acb883735" providerId="ADAL" clId="{C6578EDB-A0FF-4233-9BC1-4B45EDAB2830}" dt="2024-10-18T17:33:12.109" v="5"/>
        <pc:sldMkLst>
          <pc:docMk/>
          <pc:sldMk cId="210057774" sldId="434"/>
        </pc:sldMkLst>
      </pc:sldChg>
      <pc:sldChg chg="del">
        <pc:chgData name="Osho, Tinuola Mary" userId="6faacf00-0bec-4946-b30b-c68acb883735" providerId="ADAL" clId="{C6578EDB-A0FF-4233-9BC1-4B45EDAB2830}" dt="2024-10-18T17:32:49.051" v="0" actId="47"/>
        <pc:sldMkLst>
          <pc:docMk/>
          <pc:sldMk cId="1525642315" sldId="439"/>
        </pc:sldMkLst>
      </pc:sldChg>
      <pc:sldMasterChg chg="del delSldLayout">
        <pc:chgData name="Osho, Tinuola Mary" userId="6faacf00-0bec-4946-b30b-c68acb883735" providerId="ADAL" clId="{C6578EDB-A0FF-4233-9BC1-4B45EDAB2830}" dt="2024-10-18T17:37:23.001" v="8" actId="47"/>
        <pc:sldMasterMkLst>
          <pc:docMk/>
          <pc:sldMasterMk cId="2981756444" sldId="2147483662"/>
        </pc:sldMasterMkLst>
        <pc:sldLayoutChg chg="del">
          <pc:chgData name="Osho, Tinuola Mary" userId="6faacf00-0bec-4946-b30b-c68acb883735" providerId="ADAL" clId="{C6578EDB-A0FF-4233-9BC1-4B45EDAB2830}" dt="2024-10-18T17:37:23.001" v="8" actId="47"/>
          <pc:sldLayoutMkLst>
            <pc:docMk/>
            <pc:sldMasterMk cId="2981756444" sldId="2147483662"/>
            <pc:sldLayoutMk cId="287913393" sldId="2147483663"/>
          </pc:sldLayoutMkLst>
        </pc:sldLayoutChg>
        <pc:sldLayoutChg chg="del">
          <pc:chgData name="Osho, Tinuola Mary" userId="6faacf00-0bec-4946-b30b-c68acb883735" providerId="ADAL" clId="{C6578EDB-A0FF-4233-9BC1-4B45EDAB2830}" dt="2024-10-18T17:37:23.001" v="8" actId="47"/>
          <pc:sldLayoutMkLst>
            <pc:docMk/>
            <pc:sldMasterMk cId="2981756444" sldId="2147483662"/>
            <pc:sldLayoutMk cId="3024441410" sldId="2147483664"/>
          </pc:sldLayoutMkLst>
        </pc:sldLayoutChg>
        <pc:sldLayoutChg chg="del">
          <pc:chgData name="Osho, Tinuola Mary" userId="6faacf00-0bec-4946-b30b-c68acb883735" providerId="ADAL" clId="{C6578EDB-A0FF-4233-9BC1-4B45EDAB2830}" dt="2024-10-18T17:37:23.001" v="8" actId="47"/>
          <pc:sldLayoutMkLst>
            <pc:docMk/>
            <pc:sldMasterMk cId="2981756444" sldId="2147483662"/>
            <pc:sldLayoutMk cId="1866316643" sldId="2147483665"/>
          </pc:sldLayoutMkLst>
        </pc:sldLayoutChg>
      </pc:sldMasterChg>
      <pc:sldMasterChg chg="del delSldLayout">
        <pc:chgData name="Osho, Tinuola Mary" userId="6faacf00-0bec-4946-b30b-c68acb883735" providerId="ADAL" clId="{C6578EDB-A0FF-4233-9BC1-4B45EDAB2830}" dt="2024-10-18T17:32:49.051" v="0" actId="47"/>
        <pc:sldMasterMkLst>
          <pc:docMk/>
          <pc:sldMasterMk cId="3000268048" sldId="2147483662"/>
        </pc:sldMasterMkLst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115143476" sldId="2147483663"/>
          </pc:sldLayoutMkLst>
        </pc:sldLayoutChg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1390052903" sldId="2147483664"/>
          </pc:sldLayoutMkLst>
        </pc:sldLayoutChg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954418646" sldId="2147483665"/>
          </pc:sldLayoutMkLst>
        </pc:sldLayoutChg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4079154292" sldId="2147483666"/>
          </pc:sldLayoutMkLst>
        </pc:sldLayoutChg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3537786403" sldId="2147483667"/>
          </pc:sldLayoutMkLst>
        </pc:sldLayoutChg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243268901" sldId="2147483668"/>
          </pc:sldLayoutMkLst>
        </pc:sldLayoutChg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2814390056" sldId="2147483669"/>
          </pc:sldLayoutMkLst>
        </pc:sldLayoutChg>
        <pc:sldLayoutChg chg="del">
          <pc:chgData name="Osho, Tinuola Mary" userId="6faacf00-0bec-4946-b30b-c68acb883735" providerId="ADAL" clId="{C6578EDB-A0FF-4233-9BC1-4B45EDAB2830}" dt="2024-10-18T17:32:49.051" v="0" actId="47"/>
          <pc:sldLayoutMkLst>
            <pc:docMk/>
            <pc:sldMasterMk cId="3000268048" sldId="2147483662"/>
            <pc:sldLayoutMk cId="2496022859" sldId="2147483670"/>
          </pc:sldLayoutMkLst>
        </pc:sldLayoutChg>
      </pc:sldMasterChg>
      <pc:sldMasterChg chg="del delSldLayout">
        <pc:chgData name="Osho, Tinuola Mary" userId="6faacf00-0bec-4946-b30b-c68acb883735" providerId="ADAL" clId="{C6578EDB-A0FF-4233-9BC1-4B45EDAB2830}" dt="2024-10-18T17:37:23.001" v="8" actId="47"/>
        <pc:sldMasterMkLst>
          <pc:docMk/>
          <pc:sldMasterMk cId="658795622" sldId="2147483666"/>
        </pc:sldMasterMkLst>
        <pc:sldLayoutChg chg="del">
          <pc:chgData name="Osho, Tinuola Mary" userId="6faacf00-0bec-4946-b30b-c68acb883735" providerId="ADAL" clId="{C6578EDB-A0FF-4233-9BC1-4B45EDAB2830}" dt="2024-10-18T17:37:23.001" v="8" actId="47"/>
          <pc:sldLayoutMkLst>
            <pc:docMk/>
            <pc:sldMasterMk cId="658795622" sldId="2147483666"/>
            <pc:sldLayoutMk cId="3336993921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B3623-E2AC-4D16-851F-70049DAD824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29984-0CCB-4727-AD3A-C4D11A27B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39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2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5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23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3" y="442236"/>
            <a:ext cx="9566099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303"/>
            <a:ext cx="3108960" cy="2779361"/>
          </a:xfrm>
        </p:spPr>
        <p:txBody>
          <a:bodyPr/>
          <a:lstStyle>
            <a:lvl1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37" indent="-283437">
              <a:lnSpc>
                <a:spcPct val="100000"/>
              </a:lnSpc>
              <a:defRPr sz="1400"/>
            </a:lvl3pPr>
            <a:lvl4pPr marL="283437" indent="-283437">
              <a:lnSpc>
                <a:spcPct val="100000"/>
              </a:lnSpc>
              <a:defRPr sz="1400"/>
            </a:lvl4pPr>
            <a:lvl5pPr marL="283437" indent="-283437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1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marL="0" lvl="0" indent="0" algn="l" defTabSz="914309" rtl="0" eaLnBrk="1" latinLnBrk="0" hangingPunct="1">
              <a:lnSpc>
                <a:spcPct val="130000"/>
              </a:lnSpc>
              <a:spcBef>
                <a:spcPts val="931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300"/>
            <a:ext cx="3108960" cy="2779361"/>
          </a:xfrm>
        </p:spPr>
        <p:txBody>
          <a:bodyPr/>
          <a:lstStyle>
            <a:lvl1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37" indent="-283437">
              <a:lnSpc>
                <a:spcPct val="100000"/>
              </a:lnSpc>
              <a:defRPr sz="1400"/>
            </a:lvl3pPr>
            <a:lvl4pPr marL="283437" indent="-283437">
              <a:lnSpc>
                <a:spcPct val="100000"/>
              </a:lnSpc>
              <a:defRPr sz="1400"/>
            </a:lvl4pPr>
            <a:lvl5pPr marL="283437" indent="-283437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1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1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marL="0" lvl="0" indent="0" algn="l" defTabSz="914309" rtl="0" eaLnBrk="1" latinLnBrk="0" hangingPunct="1">
              <a:lnSpc>
                <a:spcPct val="130000"/>
              </a:lnSpc>
              <a:spcBef>
                <a:spcPts val="931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1" y="2910303"/>
            <a:ext cx="3108960" cy="2779361"/>
          </a:xfrm>
        </p:spPr>
        <p:txBody>
          <a:bodyPr/>
          <a:lstStyle>
            <a:lvl1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37" indent="-283437">
              <a:lnSpc>
                <a:spcPct val="100000"/>
              </a:lnSpc>
              <a:defRPr sz="1400"/>
            </a:lvl3pPr>
            <a:lvl4pPr marL="283437" indent="-283437">
              <a:lnSpc>
                <a:spcPct val="100000"/>
              </a:lnSpc>
              <a:defRPr sz="1400"/>
            </a:lvl4pPr>
            <a:lvl5pPr marL="283437" indent="-283437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9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6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59" y="787564"/>
            <a:ext cx="4871711" cy="1416441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7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39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6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37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58" y="2425148"/>
            <a:ext cx="4744095" cy="352430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58" y="6170629"/>
            <a:ext cx="2323057" cy="457077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/>
          <a:lstStyle/>
          <a:p>
            <a:pPr algn="r"/>
            <a:r>
              <a:rPr lang="en-US"/>
              <a:t>2/3/20XX</a:t>
            </a:r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415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1" y="2438415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3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95" y="0"/>
            <a:ext cx="7212415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5" y="1346268"/>
            <a:ext cx="5274860" cy="3066706"/>
          </a:xfrm>
        </p:spPr>
        <p:txBody>
          <a:bodyPr anchor="b"/>
          <a:lstStyle>
            <a:lvl1pPr>
              <a:defRPr sz="6000" spc="0"/>
            </a:lvl1pPr>
          </a:lstStyle>
          <a:p>
            <a:r>
              <a:rPr lang="en-US" sz="6000"/>
              <a:t>Click to edit Master title style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anchor="t"/>
          <a:lstStyle>
            <a:lvl1pPr>
              <a:defRPr strike="noStrike"/>
            </a:lvl1pPr>
          </a:lstStyle>
          <a:p>
            <a:r>
              <a:rPr lang="en-US" b="0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80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983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2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9" y="640083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96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9" y="3223819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155" indent="0">
              <a:buNone/>
              <a:defRPr sz="1400"/>
            </a:lvl2pPr>
            <a:lvl3pPr marL="914309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4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9" y="6170491"/>
            <a:ext cx="2214323" cy="457200"/>
          </a:xfrm>
        </p:spPr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3" y="442236"/>
            <a:ext cx="9566099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39" y="16"/>
            <a:ext cx="7851143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4" y="2312276"/>
            <a:ext cx="9566099" cy="3651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23" y="6170490"/>
            <a:ext cx="5667375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4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8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13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0259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09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291" indent="-210291" algn="l" defTabSz="914309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869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590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165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744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321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0896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475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51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1" y="442236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9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2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  <a:endParaRPr lang="en-US" spc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hf hdr="0"/>
  <p:txStyles>
    <p:titleStyle>
      <a:lvl1pPr algn="l" defTabSz="914309" rtl="0" eaLnBrk="1" latinLnBrk="0" hangingPunct="1">
        <a:lnSpc>
          <a:spcPct val="130000"/>
        </a:lnSpc>
        <a:spcBef>
          <a:spcPct val="0"/>
        </a:spcBef>
        <a:buNone/>
        <a:defRPr sz="3200" b="1" kern="1200" spc="1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08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08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08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048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056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064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072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600" dirty="0"/>
              <a:t>Agriculture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506B197-717C-404B-923A-A2EB3ACD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901" y="63773"/>
            <a:ext cx="3432048" cy="18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4297-DDA4-4251-886F-6B0510F0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34"/>
            <a:ext cx="10515600" cy="11143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Food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336335-ADD0-4DC3-9ABE-A8A7B16F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72" r="13372"/>
          <a:stretch/>
        </p:blipFill>
        <p:spPr>
          <a:xfrm>
            <a:off x="0" y="-1466819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8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earcher examining growth in a petrie dish">
            <a:extLst>
              <a:ext uri="{FF2B5EF4-FFF2-40B4-BE49-F238E27FC236}">
                <a16:creationId xmlns:a16="http://schemas.microsoft.com/office/drawing/2014/main" id="{0DB3E349-4028-495C-A780-4F0F0EF25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r="9202"/>
          <a:stretch/>
        </p:blipFill>
        <p:spPr>
          <a:xfrm>
            <a:off x="9109904" y="-9271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33C60-DEED-4CA5-88E8-C8B9B615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5" y="457206"/>
            <a:ext cx="5788551" cy="145404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3E1BB-464D-4561-ACC5-D1FCC9361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251" y="2254753"/>
            <a:ext cx="6736943" cy="3870003"/>
          </a:xfrm>
        </p:spPr>
        <p:txBody>
          <a:bodyPr vert="horz" lIns="109728" tIns="109728" rIns="109728" bIns="91440" rtlCol="0" anchor="t">
            <a:noAutofit/>
          </a:bodyPr>
          <a:lstStyle/>
          <a:p>
            <a:pPr marL="342866" indent="-342866">
              <a:lnSpc>
                <a:spcPct val="130000"/>
              </a:lnSpc>
              <a:spcBef>
                <a:spcPts val="931"/>
              </a:spcBef>
              <a:buFont typeface="Arial" panose="020B0604020202020204" pitchFamily="34" charset="0"/>
              <a:buChar char="•"/>
            </a:pPr>
            <a:r>
              <a:rPr lang="en-US" sz="2400" spc="15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 science involved in producing and cooking food? If so, how? </a:t>
            </a:r>
          </a:p>
          <a:p>
            <a:pPr marL="342866" indent="-342866">
              <a:lnSpc>
                <a:spcPct val="130000"/>
              </a:lnSpc>
              <a:spcBef>
                <a:spcPts val="931"/>
              </a:spcBef>
              <a:buFont typeface="Arial" panose="020B0604020202020204" pitchFamily="34" charset="0"/>
              <a:buChar char="•"/>
            </a:pPr>
            <a:r>
              <a:rPr lang="en-US" sz="2400" spc="15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microorganisms? Are microorganisms used or found in food? Are they good? Are they bad?</a:t>
            </a:r>
          </a:p>
          <a:p>
            <a:pPr marL="342866" indent="-342866">
              <a:lnSpc>
                <a:spcPct val="130000"/>
              </a:lnSpc>
              <a:spcBef>
                <a:spcPts val="931"/>
              </a:spcBef>
              <a:buFont typeface="Arial" panose="020B0604020202020204" pitchFamily="34" charset="0"/>
              <a:buChar char="•"/>
            </a:pPr>
            <a:r>
              <a:rPr lang="en-US" sz="2400" spc="15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makes foods like bread and pancakes rise and become fluffy?</a:t>
            </a:r>
          </a:p>
        </p:txBody>
      </p:sp>
      <p:pic>
        <p:nvPicPr>
          <p:cNvPr id="9" name="Content Placeholder 8" descr="A stack of pancakes&#10;&#10;Description automatically generated">
            <a:extLst>
              <a:ext uri="{FF2B5EF4-FFF2-40B4-BE49-F238E27FC236}">
                <a16:creationId xmlns:a16="http://schemas.microsoft.com/office/drawing/2014/main" id="{8FE15699-C65C-4E1E-B75E-214BE520D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504" r="-1" b="-1"/>
          <a:stretch/>
        </p:blipFill>
        <p:spPr>
          <a:xfrm>
            <a:off x="6807210" y="3656557"/>
            <a:ext cx="5185263" cy="3201455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BA8ED-6AFB-475B-AA2D-C5745D64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11" y="6170491"/>
            <a:ext cx="119882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55F134-3819-8619-4153-DBD093FA9321}"/>
              </a:ext>
            </a:extLst>
          </p:cNvPr>
          <p:cNvSpPr txBox="1">
            <a:spLocks/>
          </p:cNvSpPr>
          <p:nvPr/>
        </p:nvSpPr>
        <p:spPr>
          <a:xfrm>
            <a:off x="11543851" y="6170491"/>
            <a:ext cx="860928" cy="457200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2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olecular structure and periodic table on a desk">
            <a:extLst>
              <a:ext uri="{FF2B5EF4-FFF2-40B4-BE49-F238E27FC236}">
                <a16:creationId xmlns:a16="http://schemas.microsoft.com/office/drawing/2014/main" id="{CC4E4467-7024-567A-8AFC-E9F52BA39E2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r="927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4F60FB-16AC-4DC6-9869-E092B267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AB1D4-373A-47E1-8A48-8A8BA7C6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1946544"/>
            <a:ext cx="3108960" cy="823912"/>
          </a:xfrm>
        </p:spPr>
        <p:txBody>
          <a:bodyPr/>
          <a:lstStyle/>
          <a:p>
            <a:pPr algn="ctr"/>
            <a:r>
              <a:rPr lang="en-US" dirty="0"/>
              <a:t>Step 1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173C555-A7BB-45FF-9985-AC6DF1061C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 b="3065"/>
          <a:stretch/>
        </p:blipFill>
        <p:spPr>
          <a:xfrm rot="5400000">
            <a:off x="785836" y="2976871"/>
            <a:ext cx="3291840" cy="282767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65CA0-B186-4BEF-A8C8-855DD2DF1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36161" y="1946541"/>
            <a:ext cx="3108960" cy="823912"/>
          </a:xfrm>
        </p:spPr>
        <p:txBody>
          <a:bodyPr/>
          <a:lstStyle/>
          <a:p>
            <a:pPr algn="ctr"/>
            <a:r>
              <a:rPr lang="en-US" dirty="0"/>
              <a:t>Step 2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B0A4161-85B9-4F1A-914C-D17954D923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r="13050" b="2352"/>
          <a:stretch/>
        </p:blipFill>
        <p:spPr>
          <a:xfrm rot="5400000">
            <a:off x="4447728" y="2988257"/>
            <a:ext cx="3303915" cy="284832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C1DC0C-D08F-41E9-B36D-4DB3413906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1" y="1946544"/>
            <a:ext cx="3108960" cy="823912"/>
          </a:xfrm>
        </p:spPr>
        <p:txBody>
          <a:bodyPr/>
          <a:lstStyle/>
          <a:p>
            <a:pPr algn="ctr"/>
            <a:r>
              <a:rPr lang="en-US" dirty="0"/>
              <a:t>Step 3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EF49464-313B-48F4-8A6C-5E31C71585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9689" y="2815000"/>
            <a:ext cx="2577867" cy="3291840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6293A9D-752B-403F-9BE6-1D214ED8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64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5F604F-B6EE-40E3-80FA-F8B2E67E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7245" y="782736"/>
            <a:ext cx="2369075" cy="185815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DF486A-116A-42E0-A823-68B5AE151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244872" y="808111"/>
            <a:ext cx="2744693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9A41B-199D-447A-A2A5-D519467B59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02301" y="3832289"/>
            <a:ext cx="3512761" cy="2331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6A9576-0FBE-4651-8B94-C526FDBB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995" y="1632429"/>
            <a:ext cx="3538748" cy="1402563"/>
          </a:xfrm>
        </p:spPr>
        <p:txBody>
          <a:bodyPr vert="horz" lIns="109728" tIns="109728" rIns="109728" bIns="91440" rtlCol="0" anchor="b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/>
              <a:t>Microorganisms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B42CF-A7FA-48C9-9784-6F8CC5FDC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006" y="3194245"/>
            <a:ext cx="3538751" cy="1897003"/>
          </a:xfrm>
        </p:spPr>
        <p:txBody>
          <a:bodyPr vert="horz" lIns="109728" tIns="109728" rIns="109728" bIns="91440" rtlCol="0">
            <a:noAutofit/>
          </a:bodyPr>
          <a:lstStyle/>
          <a:p>
            <a:pPr indent="-285724">
              <a:spcBef>
                <a:spcPts val="931"/>
              </a:spcBef>
              <a:buFont typeface="Corbel" panose="020B0503020204020204" pitchFamily="34" charset="0"/>
              <a:buChar char="•"/>
            </a:pPr>
            <a:r>
              <a:rPr lang="en-US" sz="2200" spc="151" dirty="0"/>
              <a:t>Yeast</a:t>
            </a:r>
          </a:p>
          <a:p>
            <a:pPr lvl="1" indent="-285724">
              <a:buFont typeface="Corbel" panose="020B0503020204020204" pitchFamily="34" charset="0"/>
              <a:buChar char="•"/>
            </a:pPr>
            <a:r>
              <a:rPr lang="en-US" sz="2000" spc="151" dirty="0"/>
              <a:t>Bread</a:t>
            </a:r>
          </a:p>
          <a:p>
            <a:pPr lvl="1" indent="-285724">
              <a:buFont typeface="Corbel" panose="020B0503020204020204" pitchFamily="34" charset="0"/>
              <a:buChar char="•"/>
            </a:pPr>
            <a:r>
              <a:rPr lang="en-US" sz="2200" spc="151" dirty="0"/>
              <a:t>Beer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E0992-2AE0-49AA-9DBA-E9E5D295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3390" y="6155279"/>
            <a:ext cx="5150751" cy="43802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5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    Yeast fungus under a microscope.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8C9E5-9749-4A11-9E75-786DBC94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1"/>
            <a:ext cx="1188720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0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Freeform: Shape 16">
            <a:extLst>
              <a:ext uri="{FF2B5EF4-FFF2-40B4-BE49-F238E27FC236}">
                <a16:creationId xmlns:a16="http://schemas.microsoft.com/office/drawing/2014/main" id="{29BA1798-17F7-4F80-A991-C449074B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0" name="Freeform: Shape 1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1" name="Freeform: Shape 2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1" y="0"/>
            <a:ext cx="2536435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2" name="Freeform: Shape 2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6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A4342DD-7680-4127-930E-CCB5085E3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1FF0434-7F50-41AF-93EE-7466DED91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17ADE80-AC1E-4A7D-916F-75AF3D3F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1" y="0"/>
            <a:ext cx="2536435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D8DC9C7-2C47-4A29-8D99-5A642EC4A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6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13E566-5F46-4C8B-8BCC-5939307F0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151" b="22151"/>
          <a:stretch/>
        </p:blipFill>
        <p:spPr>
          <a:xfrm>
            <a:off x="6" y="14"/>
            <a:ext cx="12191695" cy="6857991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1377" y="1386249"/>
            <a:ext cx="4598787" cy="41134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48359" y="1494850"/>
            <a:ext cx="4231543" cy="38611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7" y="1122045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B0DA6-C18A-470A-AAED-1740820AF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511" y="1872185"/>
            <a:ext cx="3555692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/>
              <a:t>Bacteria in Yogurt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DF0CCBF-D7FD-451C-92EB-84C362B69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0917" y="1264268"/>
            <a:ext cx="4534335" cy="42353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86FF16-BF42-4618-85F1-63C3D806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1" b="5751"/>
          <a:stretch/>
        </p:blipFill>
        <p:spPr>
          <a:xfrm>
            <a:off x="6882285" y="1494853"/>
            <a:ext cx="4117587" cy="3723067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B1B8EEB-4E8B-43EC-AB8F-F7E2CD968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0000">
            <a:off x="6516303" y="1122053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96584-43AD-4AB4-8280-8AA31861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170491"/>
            <a:ext cx="1188720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1" y="0"/>
            <a:ext cx="2536435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6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1" y="0"/>
            <a:ext cx="2536435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6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group of cheeses&#10;&#10;Description automatically generated with low confidence">
            <a:extLst>
              <a:ext uri="{FF2B5EF4-FFF2-40B4-BE49-F238E27FC236}">
                <a16:creationId xmlns:a16="http://schemas.microsoft.com/office/drawing/2014/main" id="{AF8B0AF6-4373-49F0-BF18-C23B1E68F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3" y="22"/>
            <a:ext cx="12191980" cy="685799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74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7B4F7-8193-4B77-948F-59FB55DC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33" y="108320"/>
            <a:ext cx="7283107" cy="2522349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5400">
                <a:solidFill>
                  <a:schemeClr val="bg1"/>
                </a:solidFill>
              </a:rPr>
              <a:t>Bacteria for Cheese 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6F265-DB49-44AC-8438-754A78EC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11" y="6170491"/>
            <a:ext cx="119882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29727"/>
      </p:ext>
    </p:extLst>
  </p:cSld>
  <p:clrMapOvr>
    <a:masterClrMapping/>
  </p:clrMapOvr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81</Words>
  <Application>Microsoft Office PowerPoint</Application>
  <PresentationFormat>Widescreen</PresentationFormat>
  <Paragraphs>24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Meiryo</vt:lpstr>
      <vt:lpstr>Aptos</vt:lpstr>
      <vt:lpstr>Arial</vt:lpstr>
      <vt:lpstr>Calibri</vt:lpstr>
      <vt:lpstr>Corbel</vt:lpstr>
      <vt:lpstr>Ecology 16x9</vt:lpstr>
      <vt:lpstr>SketchLinesVTI</vt:lpstr>
      <vt:lpstr>Agriculture</vt:lpstr>
      <vt:lpstr>Food</vt:lpstr>
      <vt:lpstr>Introduction</vt:lpstr>
      <vt:lpstr>Activity</vt:lpstr>
      <vt:lpstr>Microorganisms</vt:lpstr>
      <vt:lpstr>Bacteria in Yogurt</vt:lpstr>
      <vt:lpstr>Bacteria for Cheese Production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Osho, Tinuola Mary</dc:creator>
  <cp:lastModifiedBy>Osho, Tinuola Mary</cp:lastModifiedBy>
  <cp:revision>5</cp:revision>
  <dcterms:created xsi:type="dcterms:W3CDTF">2024-10-18T17:21:50Z</dcterms:created>
  <dcterms:modified xsi:type="dcterms:W3CDTF">2024-10-18T17:37:33Z</dcterms:modified>
</cp:coreProperties>
</file>