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</p:sldMasterIdLst>
  <p:notesMasterIdLst>
    <p:notesMasterId r:id="rId13"/>
  </p:notesMasterIdLst>
  <p:sldIdLst>
    <p:sldId id="422" r:id="rId4"/>
    <p:sldId id="360" r:id="rId5"/>
    <p:sldId id="409" r:id="rId6"/>
    <p:sldId id="324" r:id="rId7"/>
    <p:sldId id="362" r:id="rId8"/>
    <p:sldId id="424" r:id="rId9"/>
    <p:sldId id="425" r:id="rId10"/>
    <p:sldId id="408" r:id="rId11"/>
    <p:sldId id="3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78EDB-A0FF-4233-9BC1-4B45EDAB2830}" v="5" dt="2024-10-18T17:33:16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29FAC1-0F73-4EB4-910B-0D8C8E5B212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CE2767-7DFB-46F3-BDAB-FB9D7BCD1EAF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Agribusiness</a:t>
          </a:r>
        </a:p>
      </dgm:t>
    </dgm:pt>
    <dgm:pt modelId="{5294CFE8-EF27-4616-A80D-A3F1503BD2CB}" type="parTrans" cxnId="{64E91B4D-44D7-4734-B674-F5737199F55D}">
      <dgm:prSet/>
      <dgm:spPr/>
      <dgm:t>
        <a:bodyPr/>
        <a:lstStyle/>
        <a:p>
          <a:endParaRPr lang="en-US"/>
        </a:p>
      </dgm:t>
    </dgm:pt>
    <dgm:pt modelId="{D9162ADA-8FE8-4EBD-BFAE-B26CF9F24DB9}" type="sibTrans" cxnId="{64E91B4D-44D7-4734-B674-F5737199F55D}">
      <dgm:prSet/>
      <dgm:spPr/>
      <dgm:t>
        <a:bodyPr/>
        <a:lstStyle/>
        <a:p>
          <a:endParaRPr lang="en-US"/>
        </a:p>
      </dgm:t>
    </dgm:pt>
    <dgm:pt modelId="{447F7510-0C07-4E69-8782-D26C0FCE58E2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Agricultural Education</a:t>
          </a:r>
        </a:p>
      </dgm:t>
    </dgm:pt>
    <dgm:pt modelId="{B3B19786-285F-4AA8-AF17-089EBDCFD98C}" type="parTrans" cxnId="{F2DB0289-DF4E-4918-8714-E6583563E90D}">
      <dgm:prSet/>
      <dgm:spPr/>
      <dgm:t>
        <a:bodyPr/>
        <a:lstStyle/>
        <a:p>
          <a:endParaRPr lang="en-US"/>
        </a:p>
      </dgm:t>
    </dgm:pt>
    <dgm:pt modelId="{ABD82E31-9E66-4796-A3A9-A1C7B4CC5E9B}" type="sibTrans" cxnId="{F2DB0289-DF4E-4918-8714-E6583563E90D}">
      <dgm:prSet/>
      <dgm:spPr/>
      <dgm:t>
        <a:bodyPr/>
        <a:lstStyle/>
        <a:p>
          <a:endParaRPr lang="en-US"/>
        </a:p>
      </dgm:t>
    </dgm:pt>
    <dgm:pt modelId="{4F894C99-4792-4C7F-A316-39D171A037DE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Animal Systems</a:t>
          </a:r>
        </a:p>
      </dgm:t>
    </dgm:pt>
    <dgm:pt modelId="{F740BC1D-F644-4DB1-8058-08814BA374DB}" type="parTrans" cxnId="{B01E5BCB-D5FA-468B-9179-593724FB5648}">
      <dgm:prSet/>
      <dgm:spPr/>
      <dgm:t>
        <a:bodyPr/>
        <a:lstStyle/>
        <a:p>
          <a:endParaRPr lang="en-US"/>
        </a:p>
      </dgm:t>
    </dgm:pt>
    <dgm:pt modelId="{9D42B390-E84B-4E50-8B8F-4FA99F14DB97}" type="sibTrans" cxnId="{B01E5BCB-D5FA-468B-9179-593724FB5648}">
      <dgm:prSet/>
      <dgm:spPr/>
      <dgm:t>
        <a:bodyPr/>
        <a:lstStyle/>
        <a:p>
          <a:endParaRPr lang="en-US"/>
        </a:p>
      </dgm:t>
    </dgm:pt>
    <dgm:pt modelId="{7964467C-655E-4F9B-BD50-E65C742F48B4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Biotechnological Systems</a:t>
          </a:r>
        </a:p>
      </dgm:t>
    </dgm:pt>
    <dgm:pt modelId="{11637406-E69C-4EAD-B4F6-E44CAFA91F52}" type="parTrans" cxnId="{1289B3F1-E6E0-42BC-9027-98FEC2B1D8E2}">
      <dgm:prSet/>
      <dgm:spPr/>
      <dgm:t>
        <a:bodyPr/>
        <a:lstStyle/>
        <a:p>
          <a:endParaRPr lang="en-US"/>
        </a:p>
      </dgm:t>
    </dgm:pt>
    <dgm:pt modelId="{7FD29FAD-0D0B-4E90-A2CE-3B4C4B7C1C7A}" type="sibTrans" cxnId="{1289B3F1-E6E0-42BC-9027-98FEC2B1D8E2}">
      <dgm:prSet/>
      <dgm:spPr/>
      <dgm:t>
        <a:bodyPr/>
        <a:lstStyle/>
        <a:p>
          <a:endParaRPr lang="en-US"/>
        </a:p>
      </dgm:t>
    </dgm:pt>
    <dgm:pt modelId="{9203012E-9005-4B29-B97B-66867102E43B}" type="pres">
      <dgm:prSet presAssocID="{7029FAC1-0F73-4EB4-910B-0D8C8E5B2127}" presName="Name0" presStyleCnt="0">
        <dgm:presLayoutVars>
          <dgm:dir/>
          <dgm:resizeHandles val="exact"/>
        </dgm:presLayoutVars>
      </dgm:prSet>
      <dgm:spPr/>
    </dgm:pt>
    <dgm:pt modelId="{F5BA8362-1416-4CD1-85F0-575932A12C12}" type="pres">
      <dgm:prSet presAssocID="{7CCE2767-7DFB-46F3-BDAB-FB9D7BCD1EAF}" presName="compNode" presStyleCnt="0"/>
      <dgm:spPr/>
    </dgm:pt>
    <dgm:pt modelId="{1040C04C-266A-4BA6-AC80-0FD4DCD21C67}" type="pres">
      <dgm:prSet presAssocID="{7CCE2767-7DFB-46F3-BDAB-FB9D7BCD1EAF}" presName="pictRect" presStyleLbl="node1" presStyleIdx="0" presStyleCnt="4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3FDBB08-A758-4DF3-8739-D97BA7655C7B}" type="pres">
      <dgm:prSet presAssocID="{7CCE2767-7DFB-46F3-BDAB-FB9D7BCD1EAF}" presName="textRect" presStyleLbl="revTx" presStyleIdx="0" presStyleCnt="4">
        <dgm:presLayoutVars>
          <dgm:bulletEnabled val="1"/>
        </dgm:presLayoutVars>
      </dgm:prSet>
      <dgm:spPr/>
    </dgm:pt>
    <dgm:pt modelId="{CE308088-8928-4A7D-B680-1E37D506B5A5}" type="pres">
      <dgm:prSet presAssocID="{D9162ADA-8FE8-4EBD-BFAE-B26CF9F24DB9}" presName="sibTrans" presStyleLbl="sibTrans2D1" presStyleIdx="0" presStyleCnt="0"/>
      <dgm:spPr/>
    </dgm:pt>
    <dgm:pt modelId="{7C90B5AD-951C-4C90-8A21-50C7439251A0}" type="pres">
      <dgm:prSet presAssocID="{447F7510-0C07-4E69-8782-D26C0FCE58E2}" presName="compNode" presStyleCnt="0"/>
      <dgm:spPr/>
    </dgm:pt>
    <dgm:pt modelId="{3BED2DBE-27FD-49CD-927D-C26FD0B5841A}" type="pres">
      <dgm:prSet presAssocID="{447F7510-0C07-4E69-8782-D26C0FCE58E2}" presName="pictRect" presStyleLbl="node1" presStyleIdx="1" presStyleCnt="4"/>
      <dgm:spPr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AF657F3-DFA5-4888-AFA2-D3282F4294DB}" type="pres">
      <dgm:prSet presAssocID="{447F7510-0C07-4E69-8782-D26C0FCE58E2}" presName="textRect" presStyleLbl="revTx" presStyleIdx="1" presStyleCnt="4">
        <dgm:presLayoutVars>
          <dgm:bulletEnabled val="1"/>
        </dgm:presLayoutVars>
      </dgm:prSet>
      <dgm:spPr/>
    </dgm:pt>
    <dgm:pt modelId="{65D8FC48-9321-42A8-A2F0-71AADCC1789D}" type="pres">
      <dgm:prSet presAssocID="{ABD82E31-9E66-4796-A3A9-A1C7B4CC5E9B}" presName="sibTrans" presStyleLbl="sibTrans2D1" presStyleIdx="0" presStyleCnt="0"/>
      <dgm:spPr/>
    </dgm:pt>
    <dgm:pt modelId="{93B0A170-454E-4BC6-826A-67485AEA09C8}" type="pres">
      <dgm:prSet presAssocID="{4F894C99-4792-4C7F-A316-39D171A037DE}" presName="compNode" presStyleCnt="0"/>
      <dgm:spPr/>
    </dgm:pt>
    <dgm:pt modelId="{E1575231-763B-4C04-A18A-5AEDD74A8711}" type="pres">
      <dgm:prSet presAssocID="{4F894C99-4792-4C7F-A316-39D171A037DE}" presName="pictRect" presStyleLbl="node1" presStyleIdx="2" presStyleCnt="4" custLinFactNeighborX="-275"/>
      <dgm:spPr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F06C5809-9330-4959-A4AC-CABBA853D005}" type="pres">
      <dgm:prSet presAssocID="{4F894C99-4792-4C7F-A316-39D171A037DE}" presName="textRect" presStyleLbl="revTx" presStyleIdx="2" presStyleCnt="4">
        <dgm:presLayoutVars>
          <dgm:bulletEnabled val="1"/>
        </dgm:presLayoutVars>
      </dgm:prSet>
      <dgm:spPr/>
    </dgm:pt>
    <dgm:pt modelId="{E765CF9C-5378-48BF-82FE-CDC9ECD77029}" type="pres">
      <dgm:prSet presAssocID="{9D42B390-E84B-4E50-8B8F-4FA99F14DB97}" presName="sibTrans" presStyleLbl="sibTrans2D1" presStyleIdx="0" presStyleCnt="0"/>
      <dgm:spPr/>
    </dgm:pt>
    <dgm:pt modelId="{5623CB7D-1668-48A0-9046-409DFD796C90}" type="pres">
      <dgm:prSet presAssocID="{7964467C-655E-4F9B-BD50-E65C742F48B4}" presName="compNode" presStyleCnt="0"/>
      <dgm:spPr/>
    </dgm:pt>
    <dgm:pt modelId="{FABEAD74-907D-47B9-878B-619DB3512E33}" type="pres">
      <dgm:prSet presAssocID="{7964467C-655E-4F9B-BD50-E65C742F48B4}" presName="pictRect" presStyleLbl="node1" presStyleIdx="3" presStyleCnt="4" custLinFactNeighborX="204"/>
      <dgm:spPr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995D1D28-A180-4B7F-A805-34C8AFFE0118}" type="pres">
      <dgm:prSet presAssocID="{7964467C-655E-4F9B-BD50-E65C742F48B4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ADE120A-D81B-4585-8805-5345D03A8C56}" type="presOf" srcId="{7964467C-655E-4F9B-BD50-E65C742F48B4}" destId="{995D1D28-A180-4B7F-A805-34C8AFFE0118}" srcOrd="0" destOrd="0" presId="urn:microsoft.com/office/officeart/2005/8/layout/pList1"/>
    <dgm:cxn modelId="{A550AD5E-5757-48AE-BF77-AE4B871885A0}" type="presOf" srcId="{7CCE2767-7DFB-46F3-BDAB-FB9D7BCD1EAF}" destId="{D3FDBB08-A758-4DF3-8739-D97BA7655C7B}" srcOrd="0" destOrd="0" presId="urn:microsoft.com/office/officeart/2005/8/layout/pList1"/>
    <dgm:cxn modelId="{49FF3042-9A75-4C5D-BE49-464009725F15}" type="presOf" srcId="{447F7510-0C07-4E69-8782-D26C0FCE58E2}" destId="{DAF657F3-DFA5-4888-AFA2-D3282F4294DB}" srcOrd="0" destOrd="0" presId="urn:microsoft.com/office/officeart/2005/8/layout/pList1"/>
    <dgm:cxn modelId="{64E91B4D-44D7-4734-B674-F5737199F55D}" srcId="{7029FAC1-0F73-4EB4-910B-0D8C8E5B2127}" destId="{7CCE2767-7DFB-46F3-BDAB-FB9D7BCD1EAF}" srcOrd="0" destOrd="0" parTransId="{5294CFE8-EF27-4616-A80D-A3F1503BD2CB}" sibTransId="{D9162ADA-8FE8-4EBD-BFAE-B26CF9F24DB9}"/>
    <dgm:cxn modelId="{F2DB0289-DF4E-4918-8714-E6583563E90D}" srcId="{7029FAC1-0F73-4EB4-910B-0D8C8E5B2127}" destId="{447F7510-0C07-4E69-8782-D26C0FCE58E2}" srcOrd="1" destOrd="0" parTransId="{B3B19786-285F-4AA8-AF17-089EBDCFD98C}" sibTransId="{ABD82E31-9E66-4796-A3A9-A1C7B4CC5E9B}"/>
    <dgm:cxn modelId="{776C2BA9-294B-4C70-A000-16096F8AE060}" type="presOf" srcId="{D9162ADA-8FE8-4EBD-BFAE-B26CF9F24DB9}" destId="{CE308088-8928-4A7D-B680-1E37D506B5A5}" srcOrd="0" destOrd="0" presId="urn:microsoft.com/office/officeart/2005/8/layout/pList1"/>
    <dgm:cxn modelId="{75A220B6-4110-4955-9921-2490DE352B9F}" type="presOf" srcId="{4F894C99-4792-4C7F-A316-39D171A037DE}" destId="{F06C5809-9330-4959-A4AC-CABBA853D005}" srcOrd="0" destOrd="0" presId="urn:microsoft.com/office/officeart/2005/8/layout/pList1"/>
    <dgm:cxn modelId="{B01E5BCB-D5FA-468B-9179-593724FB5648}" srcId="{7029FAC1-0F73-4EB4-910B-0D8C8E5B2127}" destId="{4F894C99-4792-4C7F-A316-39D171A037DE}" srcOrd="2" destOrd="0" parTransId="{F740BC1D-F644-4DB1-8058-08814BA374DB}" sibTransId="{9D42B390-E84B-4E50-8B8F-4FA99F14DB97}"/>
    <dgm:cxn modelId="{F84124CE-8EE7-4C9F-BB76-D264A2126769}" type="presOf" srcId="{ABD82E31-9E66-4796-A3A9-A1C7B4CC5E9B}" destId="{65D8FC48-9321-42A8-A2F0-71AADCC1789D}" srcOrd="0" destOrd="0" presId="urn:microsoft.com/office/officeart/2005/8/layout/pList1"/>
    <dgm:cxn modelId="{ABFD0EE5-FD5D-4733-B856-26CB5A6D542A}" type="presOf" srcId="{9D42B390-E84B-4E50-8B8F-4FA99F14DB97}" destId="{E765CF9C-5378-48BF-82FE-CDC9ECD77029}" srcOrd="0" destOrd="0" presId="urn:microsoft.com/office/officeart/2005/8/layout/pList1"/>
    <dgm:cxn modelId="{1289B3F1-E6E0-42BC-9027-98FEC2B1D8E2}" srcId="{7029FAC1-0F73-4EB4-910B-0D8C8E5B2127}" destId="{7964467C-655E-4F9B-BD50-E65C742F48B4}" srcOrd="3" destOrd="0" parTransId="{11637406-E69C-4EAD-B4F6-E44CAFA91F52}" sibTransId="{7FD29FAD-0D0B-4E90-A2CE-3B4C4B7C1C7A}"/>
    <dgm:cxn modelId="{C237CCF8-2B1A-4918-8756-D38B768E4514}" type="presOf" srcId="{7029FAC1-0F73-4EB4-910B-0D8C8E5B2127}" destId="{9203012E-9005-4B29-B97B-66867102E43B}" srcOrd="0" destOrd="0" presId="urn:microsoft.com/office/officeart/2005/8/layout/pList1"/>
    <dgm:cxn modelId="{6EFA7B8A-98EB-4D2A-BC13-2798E483DADB}" type="presParOf" srcId="{9203012E-9005-4B29-B97B-66867102E43B}" destId="{F5BA8362-1416-4CD1-85F0-575932A12C12}" srcOrd="0" destOrd="0" presId="urn:microsoft.com/office/officeart/2005/8/layout/pList1"/>
    <dgm:cxn modelId="{415811E2-F92D-4EEB-B706-A68EB0F0CBF1}" type="presParOf" srcId="{F5BA8362-1416-4CD1-85F0-575932A12C12}" destId="{1040C04C-266A-4BA6-AC80-0FD4DCD21C67}" srcOrd="0" destOrd="0" presId="urn:microsoft.com/office/officeart/2005/8/layout/pList1"/>
    <dgm:cxn modelId="{C5A4E3DC-B1C1-44A0-85E2-CC4D80B7C470}" type="presParOf" srcId="{F5BA8362-1416-4CD1-85F0-575932A12C12}" destId="{D3FDBB08-A758-4DF3-8739-D97BA7655C7B}" srcOrd="1" destOrd="0" presId="urn:microsoft.com/office/officeart/2005/8/layout/pList1"/>
    <dgm:cxn modelId="{D556126D-7172-4E31-8B0A-9DCCFB130449}" type="presParOf" srcId="{9203012E-9005-4B29-B97B-66867102E43B}" destId="{CE308088-8928-4A7D-B680-1E37D506B5A5}" srcOrd="1" destOrd="0" presId="urn:microsoft.com/office/officeart/2005/8/layout/pList1"/>
    <dgm:cxn modelId="{C1E869AE-2114-4695-A478-05B8B31CF7CE}" type="presParOf" srcId="{9203012E-9005-4B29-B97B-66867102E43B}" destId="{7C90B5AD-951C-4C90-8A21-50C7439251A0}" srcOrd="2" destOrd="0" presId="urn:microsoft.com/office/officeart/2005/8/layout/pList1"/>
    <dgm:cxn modelId="{BA3A3F84-D678-49E4-8F62-E455E52FE3AD}" type="presParOf" srcId="{7C90B5AD-951C-4C90-8A21-50C7439251A0}" destId="{3BED2DBE-27FD-49CD-927D-C26FD0B5841A}" srcOrd="0" destOrd="0" presId="urn:microsoft.com/office/officeart/2005/8/layout/pList1"/>
    <dgm:cxn modelId="{3D8E37EA-DAF8-4D22-B1A3-28C28D4F7835}" type="presParOf" srcId="{7C90B5AD-951C-4C90-8A21-50C7439251A0}" destId="{DAF657F3-DFA5-4888-AFA2-D3282F4294DB}" srcOrd="1" destOrd="0" presId="urn:microsoft.com/office/officeart/2005/8/layout/pList1"/>
    <dgm:cxn modelId="{ED8272FC-7906-444D-8276-19A36B9BAAB3}" type="presParOf" srcId="{9203012E-9005-4B29-B97B-66867102E43B}" destId="{65D8FC48-9321-42A8-A2F0-71AADCC1789D}" srcOrd="3" destOrd="0" presId="urn:microsoft.com/office/officeart/2005/8/layout/pList1"/>
    <dgm:cxn modelId="{A55C0A69-9782-4EA2-A8E7-A79AE2744BBE}" type="presParOf" srcId="{9203012E-9005-4B29-B97B-66867102E43B}" destId="{93B0A170-454E-4BC6-826A-67485AEA09C8}" srcOrd="4" destOrd="0" presId="urn:microsoft.com/office/officeart/2005/8/layout/pList1"/>
    <dgm:cxn modelId="{B82BF976-DE78-453C-A04D-84AE655FC3C2}" type="presParOf" srcId="{93B0A170-454E-4BC6-826A-67485AEA09C8}" destId="{E1575231-763B-4C04-A18A-5AEDD74A8711}" srcOrd="0" destOrd="0" presId="urn:microsoft.com/office/officeart/2005/8/layout/pList1"/>
    <dgm:cxn modelId="{BEF2458B-B0B8-45B1-A1F1-D7BE0D2B8F9A}" type="presParOf" srcId="{93B0A170-454E-4BC6-826A-67485AEA09C8}" destId="{F06C5809-9330-4959-A4AC-CABBA853D005}" srcOrd="1" destOrd="0" presId="urn:microsoft.com/office/officeart/2005/8/layout/pList1"/>
    <dgm:cxn modelId="{9041476D-0492-4514-882F-BB1EDE6C9DA3}" type="presParOf" srcId="{9203012E-9005-4B29-B97B-66867102E43B}" destId="{E765CF9C-5378-48BF-82FE-CDC9ECD77029}" srcOrd="5" destOrd="0" presId="urn:microsoft.com/office/officeart/2005/8/layout/pList1"/>
    <dgm:cxn modelId="{5118E4A6-8890-41BF-8060-ED7B75D0D679}" type="presParOf" srcId="{9203012E-9005-4B29-B97B-66867102E43B}" destId="{5623CB7D-1668-48A0-9046-409DFD796C90}" srcOrd="6" destOrd="0" presId="urn:microsoft.com/office/officeart/2005/8/layout/pList1"/>
    <dgm:cxn modelId="{23CC893A-AEC2-4865-97A3-FD98BC253F0D}" type="presParOf" srcId="{5623CB7D-1668-48A0-9046-409DFD796C90}" destId="{FABEAD74-907D-47B9-878B-619DB3512E33}" srcOrd="0" destOrd="0" presId="urn:microsoft.com/office/officeart/2005/8/layout/pList1"/>
    <dgm:cxn modelId="{2E15D378-40A1-4274-BC60-6F15743775A7}" type="presParOf" srcId="{5623CB7D-1668-48A0-9046-409DFD796C90}" destId="{995D1D28-A180-4B7F-A805-34C8AFFE011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29FAC1-0F73-4EB4-910B-0D8C8E5B212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CE2767-7DFB-46F3-BDAB-FB9D7BCD1EAF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Environmental and Natural Resource Systems</a:t>
          </a:r>
        </a:p>
      </dgm:t>
    </dgm:pt>
    <dgm:pt modelId="{5294CFE8-EF27-4616-A80D-A3F1503BD2CB}" type="parTrans" cxnId="{64E91B4D-44D7-4734-B674-F5737199F55D}">
      <dgm:prSet/>
      <dgm:spPr/>
      <dgm:t>
        <a:bodyPr/>
        <a:lstStyle/>
        <a:p>
          <a:endParaRPr lang="en-US"/>
        </a:p>
      </dgm:t>
    </dgm:pt>
    <dgm:pt modelId="{D9162ADA-8FE8-4EBD-BFAE-B26CF9F24DB9}" type="sibTrans" cxnId="{64E91B4D-44D7-4734-B674-F5737199F55D}">
      <dgm:prSet/>
      <dgm:spPr/>
      <dgm:t>
        <a:bodyPr/>
        <a:lstStyle/>
        <a:p>
          <a:endParaRPr lang="en-US"/>
        </a:p>
      </dgm:t>
    </dgm:pt>
    <dgm:pt modelId="{447F7510-0C07-4E69-8782-D26C0FCE58E2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Food Products and Processing Systems</a:t>
          </a:r>
        </a:p>
      </dgm:t>
    </dgm:pt>
    <dgm:pt modelId="{B3B19786-285F-4AA8-AF17-089EBDCFD98C}" type="parTrans" cxnId="{F2DB0289-DF4E-4918-8714-E6583563E90D}">
      <dgm:prSet/>
      <dgm:spPr/>
      <dgm:t>
        <a:bodyPr/>
        <a:lstStyle/>
        <a:p>
          <a:endParaRPr lang="en-US"/>
        </a:p>
      </dgm:t>
    </dgm:pt>
    <dgm:pt modelId="{ABD82E31-9E66-4796-A3A9-A1C7B4CC5E9B}" type="sibTrans" cxnId="{F2DB0289-DF4E-4918-8714-E6583563E90D}">
      <dgm:prSet/>
      <dgm:spPr/>
      <dgm:t>
        <a:bodyPr/>
        <a:lstStyle/>
        <a:p>
          <a:endParaRPr lang="en-US"/>
        </a:p>
      </dgm:t>
    </dgm:pt>
    <dgm:pt modelId="{4F894C99-4792-4C7F-A316-39D171A037DE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Plant Systems</a:t>
          </a:r>
        </a:p>
      </dgm:t>
    </dgm:pt>
    <dgm:pt modelId="{F740BC1D-F644-4DB1-8058-08814BA374DB}" type="parTrans" cxnId="{B01E5BCB-D5FA-468B-9179-593724FB5648}">
      <dgm:prSet/>
      <dgm:spPr/>
      <dgm:t>
        <a:bodyPr/>
        <a:lstStyle/>
        <a:p>
          <a:endParaRPr lang="en-US"/>
        </a:p>
      </dgm:t>
    </dgm:pt>
    <dgm:pt modelId="{9D42B390-E84B-4E50-8B8F-4FA99F14DB97}" type="sibTrans" cxnId="{B01E5BCB-D5FA-468B-9179-593724FB5648}">
      <dgm:prSet/>
      <dgm:spPr/>
      <dgm:t>
        <a:bodyPr/>
        <a:lstStyle/>
        <a:p>
          <a:endParaRPr lang="en-US"/>
        </a:p>
      </dgm:t>
    </dgm:pt>
    <dgm:pt modelId="{7964467C-655E-4F9B-BD50-E65C742F48B4}">
      <dgm:prSet phldrT="[Text]" phldr="0" custT="1"/>
      <dgm:spPr/>
      <dgm:t>
        <a:bodyPr/>
        <a:lstStyle/>
        <a:p>
          <a:pPr>
            <a:buNone/>
          </a:pPr>
          <a:r>
            <a:rPr lang="en-US" sz="1800" dirty="0"/>
            <a:t>Engineering Systems</a:t>
          </a:r>
        </a:p>
      </dgm:t>
    </dgm:pt>
    <dgm:pt modelId="{11637406-E69C-4EAD-B4F6-E44CAFA91F52}" type="parTrans" cxnId="{1289B3F1-E6E0-42BC-9027-98FEC2B1D8E2}">
      <dgm:prSet/>
      <dgm:spPr/>
      <dgm:t>
        <a:bodyPr/>
        <a:lstStyle/>
        <a:p>
          <a:endParaRPr lang="en-US"/>
        </a:p>
      </dgm:t>
    </dgm:pt>
    <dgm:pt modelId="{7FD29FAD-0D0B-4E90-A2CE-3B4C4B7C1C7A}" type="sibTrans" cxnId="{1289B3F1-E6E0-42BC-9027-98FEC2B1D8E2}">
      <dgm:prSet/>
      <dgm:spPr/>
      <dgm:t>
        <a:bodyPr/>
        <a:lstStyle/>
        <a:p>
          <a:endParaRPr lang="en-US"/>
        </a:p>
      </dgm:t>
    </dgm:pt>
    <dgm:pt modelId="{9203012E-9005-4B29-B97B-66867102E43B}" type="pres">
      <dgm:prSet presAssocID="{7029FAC1-0F73-4EB4-910B-0D8C8E5B2127}" presName="Name0" presStyleCnt="0">
        <dgm:presLayoutVars>
          <dgm:dir/>
          <dgm:resizeHandles val="exact"/>
        </dgm:presLayoutVars>
      </dgm:prSet>
      <dgm:spPr/>
    </dgm:pt>
    <dgm:pt modelId="{F5BA8362-1416-4CD1-85F0-575932A12C12}" type="pres">
      <dgm:prSet presAssocID="{7CCE2767-7DFB-46F3-BDAB-FB9D7BCD1EAF}" presName="compNode" presStyleCnt="0"/>
      <dgm:spPr/>
    </dgm:pt>
    <dgm:pt modelId="{1040C04C-266A-4BA6-AC80-0FD4DCD21C67}" type="pres">
      <dgm:prSet presAssocID="{7CCE2767-7DFB-46F3-BDAB-FB9D7BCD1EAF}" presName="pictRect" presStyleLbl="node1" presStyleIdx="0" presStyleCnt="4"/>
      <dgm:spPr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D3FDBB08-A758-4DF3-8739-D97BA7655C7B}" type="pres">
      <dgm:prSet presAssocID="{7CCE2767-7DFB-46F3-BDAB-FB9D7BCD1EAF}" presName="textRect" presStyleLbl="revTx" presStyleIdx="0" presStyleCnt="4">
        <dgm:presLayoutVars>
          <dgm:bulletEnabled val="1"/>
        </dgm:presLayoutVars>
      </dgm:prSet>
      <dgm:spPr/>
    </dgm:pt>
    <dgm:pt modelId="{CE308088-8928-4A7D-B680-1E37D506B5A5}" type="pres">
      <dgm:prSet presAssocID="{D9162ADA-8FE8-4EBD-BFAE-B26CF9F24DB9}" presName="sibTrans" presStyleLbl="sibTrans2D1" presStyleIdx="0" presStyleCnt="0"/>
      <dgm:spPr/>
    </dgm:pt>
    <dgm:pt modelId="{7C90B5AD-951C-4C90-8A21-50C7439251A0}" type="pres">
      <dgm:prSet presAssocID="{447F7510-0C07-4E69-8782-D26C0FCE58E2}" presName="compNode" presStyleCnt="0"/>
      <dgm:spPr/>
    </dgm:pt>
    <dgm:pt modelId="{3BED2DBE-27FD-49CD-927D-C26FD0B5841A}" type="pres">
      <dgm:prSet presAssocID="{447F7510-0C07-4E69-8782-D26C0FCE58E2}" presName="pictRect" presStyleLbl="node1" presStyleIdx="1" presStyleCnt="4"/>
      <dgm:spPr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DAF657F3-DFA5-4888-AFA2-D3282F4294DB}" type="pres">
      <dgm:prSet presAssocID="{447F7510-0C07-4E69-8782-D26C0FCE58E2}" presName="textRect" presStyleLbl="revTx" presStyleIdx="1" presStyleCnt="4">
        <dgm:presLayoutVars>
          <dgm:bulletEnabled val="1"/>
        </dgm:presLayoutVars>
      </dgm:prSet>
      <dgm:spPr/>
    </dgm:pt>
    <dgm:pt modelId="{65D8FC48-9321-42A8-A2F0-71AADCC1789D}" type="pres">
      <dgm:prSet presAssocID="{ABD82E31-9E66-4796-A3A9-A1C7B4CC5E9B}" presName="sibTrans" presStyleLbl="sibTrans2D1" presStyleIdx="0" presStyleCnt="0"/>
      <dgm:spPr/>
    </dgm:pt>
    <dgm:pt modelId="{93B0A170-454E-4BC6-826A-67485AEA09C8}" type="pres">
      <dgm:prSet presAssocID="{4F894C99-4792-4C7F-A316-39D171A037DE}" presName="compNode" presStyleCnt="0"/>
      <dgm:spPr/>
    </dgm:pt>
    <dgm:pt modelId="{E1575231-763B-4C04-A18A-5AEDD74A8711}" type="pres">
      <dgm:prSet presAssocID="{4F894C99-4792-4C7F-A316-39D171A037DE}" presName="pictRect" presStyleLbl="node1" presStyleIdx="2" presStyleCnt="4" custLinFactNeighborX="-275"/>
      <dgm:spPr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F06C5809-9330-4959-A4AC-CABBA853D005}" type="pres">
      <dgm:prSet presAssocID="{4F894C99-4792-4C7F-A316-39D171A037DE}" presName="textRect" presStyleLbl="revTx" presStyleIdx="2" presStyleCnt="4">
        <dgm:presLayoutVars>
          <dgm:bulletEnabled val="1"/>
        </dgm:presLayoutVars>
      </dgm:prSet>
      <dgm:spPr/>
    </dgm:pt>
    <dgm:pt modelId="{E765CF9C-5378-48BF-82FE-CDC9ECD77029}" type="pres">
      <dgm:prSet presAssocID="{9D42B390-E84B-4E50-8B8F-4FA99F14DB97}" presName="sibTrans" presStyleLbl="sibTrans2D1" presStyleIdx="0" presStyleCnt="0"/>
      <dgm:spPr/>
    </dgm:pt>
    <dgm:pt modelId="{5623CB7D-1668-48A0-9046-409DFD796C90}" type="pres">
      <dgm:prSet presAssocID="{7964467C-655E-4F9B-BD50-E65C742F48B4}" presName="compNode" presStyleCnt="0"/>
      <dgm:spPr/>
    </dgm:pt>
    <dgm:pt modelId="{FABEAD74-907D-47B9-878B-619DB3512E33}" type="pres">
      <dgm:prSet presAssocID="{7964467C-655E-4F9B-BD50-E65C742F48B4}" presName="pictRect" presStyleLbl="node1" presStyleIdx="3" presStyleCnt="4" custLinFactNeighborX="204"/>
      <dgm:spPr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995D1D28-A180-4B7F-A805-34C8AFFE0118}" type="pres">
      <dgm:prSet presAssocID="{7964467C-655E-4F9B-BD50-E65C742F48B4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ADE120A-D81B-4585-8805-5345D03A8C56}" type="presOf" srcId="{7964467C-655E-4F9B-BD50-E65C742F48B4}" destId="{995D1D28-A180-4B7F-A805-34C8AFFE0118}" srcOrd="0" destOrd="0" presId="urn:microsoft.com/office/officeart/2005/8/layout/pList1"/>
    <dgm:cxn modelId="{A550AD5E-5757-48AE-BF77-AE4B871885A0}" type="presOf" srcId="{7CCE2767-7DFB-46F3-BDAB-FB9D7BCD1EAF}" destId="{D3FDBB08-A758-4DF3-8739-D97BA7655C7B}" srcOrd="0" destOrd="0" presId="urn:microsoft.com/office/officeart/2005/8/layout/pList1"/>
    <dgm:cxn modelId="{49FF3042-9A75-4C5D-BE49-464009725F15}" type="presOf" srcId="{447F7510-0C07-4E69-8782-D26C0FCE58E2}" destId="{DAF657F3-DFA5-4888-AFA2-D3282F4294DB}" srcOrd="0" destOrd="0" presId="urn:microsoft.com/office/officeart/2005/8/layout/pList1"/>
    <dgm:cxn modelId="{64E91B4D-44D7-4734-B674-F5737199F55D}" srcId="{7029FAC1-0F73-4EB4-910B-0D8C8E5B2127}" destId="{7CCE2767-7DFB-46F3-BDAB-FB9D7BCD1EAF}" srcOrd="0" destOrd="0" parTransId="{5294CFE8-EF27-4616-A80D-A3F1503BD2CB}" sibTransId="{D9162ADA-8FE8-4EBD-BFAE-B26CF9F24DB9}"/>
    <dgm:cxn modelId="{F2DB0289-DF4E-4918-8714-E6583563E90D}" srcId="{7029FAC1-0F73-4EB4-910B-0D8C8E5B2127}" destId="{447F7510-0C07-4E69-8782-D26C0FCE58E2}" srcOrd="1" destOrd="0" parTransId="{B3B19786-285F-4AA8-AF17-089EBDCFD98C}" sibTransId="{ABD82E31-9E66-4796-A3A9-A1C7B4CC5E9B}"/>
    <dgm:cxn modelId="{776C2BA9-294B-4C70-A000-16096F8AE060}" type="presOf" srcId="{D9162ADA-8FE8-4EBD-BFAE-B26CF9F24DB9}" destId="{CE308088-8928-4A7D-B680-1E37D506B5A5}" srcOrd="0" destOrd="0" presId="urn:microsoft.com/office/officeart/2005/8/layout/pList1"/>
    <dgm:cxn modelId="{75A220B6-4110-4955-9921-2490DE352B9F}" type="presOf" srcId="{4F894C99-4792-4C7F-A316-39D171A037DE}" destId="{F06C5809-9330-4959-A4AC-CABBA853D005}" srcOrd="0" destOrd="0" presId="urn:microsoft.com/office/officeart/2005/8/layout/pList1"/>
    <dgm:cxn modelId="{B01E5BCB-D5FA-468B-9179-593724FB5648}" srcId="{7029FAC1-0F73-4EB4-910B-0D8C8E5B2127}" destId="{4F894C99-4792-4C7F-A316-39D171A037DE}" srcOrd="2" destOrd="0" parTransId="{F740BC1D-F644-4DB1-8058-08814BA374DB}" sibTransId="{9D42B390-E84B-4E50-8B8F-4FA99F14DB97}"/>
    <dgm:cxn modelId="{F84124CE-8EE7-4C9F-BB76-D264A2126769}" type="presOf" srcId="{ABD82E31-9E66-4796-A3A9-A1C7B4CC5E9B}" destId="{65D8FC48-9321-42A8-A2F0-71AADCC1789D}" srcOrd="0" destOrd="0" presId="urn:microsoft.com/office/officeart/2005/8/layout/pList1"/>
    <dgm:cxn modelId="{ABFD0EE5-FD5D-4733-B856-26CB5A6D542A}" type="presOf" srcId="{9D42B390-E84B-4E50-8B8F-4FA99F14DB97}" destId="{E765CF9C-5378-48BF-82FE-CDC9ECD77029}" srcOrd="0" destOrd="0" presId="urn:microsoft.com/office/officeart/2005/8/layout/pList1"/>
    <dgm:cxn modelId="{1289B3F1-E6E0-42BC-9027-98FEC2B1D8E2}" srcId="{7029FAC1-0F73-4EB4-910B-0D8C8E5B2127}" destId="{7964467C-655E-4F9B-BD50-E65C742F48B4}" srcOrd="3" destOrd="0" parTransId="{11637406-E69C-4EAD-B4F6-E44CAFA91F52}" sibTransId="{7FD29FAD-0D0B-4E90-A2CE-3B4C4B7C1C7A}"/>
    <dgm:cxn modelId="{C237CCF8-2B1A-4918-8756-D38B768E4514}" type="presOf" srcId="{7029FAC1-0F73-4EB4-910B-0D8C8E5B2127}" destId="{9203012E-9005-4B29-B97B-66867102E43B}" srcOrd="0" destOrd="0" presId="urn:microsoft.com/office/officeart/2005/8/layout/pList1"/>
    <dgm:cxn modelId="{6EFA7B8A-98EB-4D2A-BC13-2798E483DADB}" type="presParOf" srcId="{9203012E-9005-4B29-B97B-66867102E43B}" destId="{F5BA8362-1416-4CD1-85F0-575932A12C12}" srcOrd="0" destOrd="0" presId="urn:microsoft.com/office/officeart/2005/8/layout/pList1"/>
    <dgm:cxn modelId="{415811E2-F92D-4EEB-B706-A68EB0F0CBF1}" type="presParOf" srcId="{F5BA8362-1416-4CD1-85F0-575932A12C12}" destId="{1040C04C-266A-4BA6-AC80-0FD4DCD21C67}" srcOrd="0" destOrd="0" presId="urn:microsoft.com/office/officeart/2005/8/layout/pList1"/>
    <dgm:cxn modelId="{C5A4E3DC-B1C1-44A0-85E2-CC4D80B7C470}" type="presParOf" srcId="{F5BA8362-1416-4CD1-85F0-575932A12C12}" destId="{D3FDBB08-A758-4DF3-8739-D97BA7655C7B}" srcOrd="1" destOrd="0" presId="urn:microsoft.com/office/officeart/2005/8/layout/pList1"/>
    <dgm:cxn modelId="{D556126D-7172-4E31-8B0A-9DCCFB130449}" type="presParOf" srcId="{9203012E-9005-4B29-B97B-66867102E43B}" destId="{CE308088-8928-4A7D-B680-1E37D506B5A5}" srcOrd="1" destOrd="0" presId="urn:microsoft.com/office/officeart/2005/8/layout/pList1"/>
    <dgm:cxn modelId="{C1E869AE-2114-4695-A478-05B8B31CF7CE}" type="presParOf" srcId="{9203012E-9005-4B29-B97B-66867102E43B}" destId="{7C90B5AD-951C-4C90-8A21-50C7439251A0}" srcOrd="2" destOrd="0" presId="urn:microsoft.com/office/officeart/2005/8/layout/pList1"/>
    <dgm:cxn modelId="{BA3A3F84-D678-49E4-8F62-E455E52FE3AD}" type="presParOf" srcId="{7C90B5AD-951C-4C90-8A21-50C7439251A0}" destId="{3BED2DBE-27FD-49CD-927D-C26FD0B5841A}" srcOrd="0" destOrd="0" presId="urn:microsoft.com/office/officeart/2005/8/layout/pList1"/>
    <dgm:cxn modelId="{3D8E37EA-DAF8-4D22-B1A3-28C28D4F7835}" type="presParOf" srcId="{7C90B5AD-951C-4C90-8A21-50C7439251A0}" destId="{DAF657F3-DFA5-4888-AFA2-D3282F4294DB}" srcOrd="1" destOrd="0" presId="urn:microsoft.com/office/officeart/2005/8/layout/pList1"/>
    <dgm:cxn modelId="{ED8272FC-7906-444D-8276-19A36B9BAAB3}" type="presParOf" srcId="{9203012E-9005-4B29-B97B-66867102E43B}" destId="{65D8FC48-9321-42A8-A2F0-71AADCC1789D}" srcOrd="3" destOrd="0" presId="urn:microsoft.com/office/officeart/2005/8/layout/pList1"/>
    <dgm:cxn modelId="{A55C0A69-9782-4EA2-A8E7-A79AE2744BBE}" type="presParOf" srcId="{9203012E-9005-4B29-B97B-66867102E43B}" destId="{93B0A170-454E-4BC6-826A-67485AEA09C8}" srcOrd="4" destOrd="0" presId="urn:microsoft.com/office/officeart/2005/8/layout/pList1"/>
    <dgm:cxn modelId="{B82BF976-DE78-453C-A04D-84AE655FC3C2}" type="presParOf" srcId="{93B0A170-454E-4BC6-826A-67485AEA09C8}" destId="{E1575231-763B-4C04-A18A-5AEDD74A8711}" srcOrd="0" destOrd="0" presId="urn:microsoft.com/office/officeart/2005/8/layout/pList1"/>
    <dgm:cxn modelId="{BEF2458B-B0B8-45B1-A1F1-D7BE0D2B8F9A}" type="presParOf" srcId="{93B0A170-454E-4BC6-826A-67485AEA09C8}" destId="{F06C5809-9330-4959-A4AC-CABBA853D005}" srcOrd="1" destOrd="0" presId="urn:microsoft.com/office/officeart/2005/8/layout/pList1"/>
    <dgm:cxn modelId="{9041476D-0492-4514-882F-BB1EDE6C9DA3}" type="presParOf" srcId="{9203012E-9005-4B29-B97B-66867102E43B}" destId="{E765CF9C-5378-48BF-82FE-CDC9ECD77029}" srcOrd="5" destOrd="0" presId="urn:microsoft.com/office/officeart/2005/8/layout/pList1"/>
    <dgm:cxn modelId="{5118E4A6-8890-41BF-8060-ED7B75D0D679}" type="presParOf" srcId="{9203012E-9005-4B29-B97B-66867102E43B}" destId="{5623CB7D-1668-48A0-9046-409DFD796C90}" srcOrd="6" destOrd="0" presId="urn:microsoft.com/office/officeart/2005/8/layout/pList1"/>
    <dgm:cxn modelId="{23CC893A-AEC2-4865-97A3-FD98BC253F0D}" type="presParOf" srcId="{5623CB7D-1668-48A0-9046-409DFD796C90}" destId="{FABEAD74-907D-47B9-878B-619DB3512E33}" srcOrd="0" destOrd="0" presId="urn:microsoft.com/office/officeart/2005/8/layout/pList1"/>
    <dgm:cxn modelId="{2E15D378-40A1-4274-BC60-6F15743775A7}" type="presParOf" srcId="{5623CB7D-1668-48A0-9046-409DFD796C90}" destId="{995D1D28-A180-4B7F-A805-34C8AFFE011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EAFD5-63CF-4AFC-B46F-BE086C5D447C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College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i="0" u="none" dirty="0"/>
            <a:t>Associate Degree/ Certifications</a:t>
          </a:r>
          <a:endParaRPr lang="en-US" sz="1700" b="0" i="0" u="none" dirty="0"/>
        </a:p>
        <a:p>
          <a:pPr>
            <a:lnSpc>
              <a:spcPct val="100000"/>
            </a:lnSpc>
          </a:pPr>
          <a:endParaRPr lang="en-US" sz="1300" b="0" i="0" u="none" dirty="0"/>
        </a:p>
        <a:p>
          <a:pPr>
            <a:lnSpc>
              <a:spcPct val="100000"/>
            </a:lnSpc>
          </a:pPr>
          <a:r>
            <a:rPr lang="en-US" sz="2400" b="0" i="0" u="none" dirty="0"/>
            <a:t>6 months - 2 Years</a:t>
          </a:r>
          <a:endParaRPr lang="en-US" sz="2400" dirty="0"/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D07AD3FD-84FF-467E-9693-752776549C61}">
      <dgm:prSet phldrT="[Text]"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University</a:t>
          </a:r>
          <a:endParaRPr lang="en-US" b="1" dirty="0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i="0" u="none" dirty="0"/>
            <a:t>Bachelor’s Degree</a:t>
          </a:r>
        </a:p>
        <a:p>
          <a:pPr>
            <a:lnSpc>
              <a:spcPct val="100000"/>
            </a:lnSpc>
          </a:pPr>
          <a:endParaRPr lang="en-US" sz="1100" b="0" i="0" u="none" dirty="0"/>
        </a:p>
        <a:p>
          <a:pPr>
            <a:lnSpc>
              <a:spcPct val="100000"/>
            </a:lnSpc>
          </a:pPr>
          <a:r>
            <a:rPr lang="en-US" sz="2400" dirty="0"/>
            <a:t>4 Years</a:t>
          </a: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D71FC021-6A65-44D1-95B9-0E6C89079866}">
      <dgm:prSet phldrT="[Text]"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University</a:t>
          </a:r>
          <a:endParaRPr lang="en-US" b="1" dirty="0"/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/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/>
        </a:p>
      </dgm:t>
    </dgm:pt>
    <dgm:pt modelId="{4A6BB192-9983-4F48-BBC5-6E384EED7EC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u="none" dirty="0"/>
            <a:t>Graduate Degree – Master/PhD</a:t>
          </a:r>
          <a:endParaRPr lang="en-US" sz="1700" b="0" i="0" u="none" dirty="0"/>
        </a:p>
        <a:p>
          <a:pPr>
            <a:lnSpc>
              <a:spcPct val="100000"/>
            </a:lnSpc>
          </a:pPr>
          <a:endParaRPr lang="en-US" sz="1700" b="0" i="0" u="none" dirty="0"/>
        </a:p>
        <a:p>
          <a:pPr>
            <a:lnSpc>
              <a:spcPct val="100000"/>
            </a:lnSpc>
          </a:pPr>
          <a:r>
            <a:rPr lang="en-US" sz="2400" b="0" i="0" u="none" dirty="0"/>
            <a:t>1 – 6 Years</a:t>
          </a:r>
        </a:p>
        <a:p>
          <a:endParaRPr lang="en-US" sz="1700" dirty="0"/>
        </a:p>
      </dgm:t>
    </dgm:pt>
    <dgm:pt modelId="{230A6E4A-6CED-4DC0-AEFE-6859FE07B658}" type="parTrans" cxnId="{E3115EEA-DE9C-4F06-B8B3-BEB263D5F2B1}">
      <dgm:prSet/>
      <dgm:spPr/>
      <dgm:t>
        <a:bodyPr/>
        <a:lstStyle/>
        <a:p>
          <a:endParaRPr lang="en-US"/>
        </a:p>
      </dgm:t>
    </dgm:pt>
    <dgm:pt modelId="{0B568EC2-5D2A-4B00-8047-B7832F245B44}" type="sibTrans" cxnId="{E3115EEA-DE9C-4F06-B8B3-BEB263D5F2B1}">
      <dgm:prSet/>
      <dgm:spPr/>
      <dgm:t>
        <a:bodyPr/>
        <a:lstStyle/>
        <a:p>
          <a:endParaRPr lang="en-US"/>
        </a:p>
      </dgm:t>
    </dgm:pt>
    <dgm:pt modelId="{E84848B9-19F8-4BE4-89F0-4C58296BC0C6}" type="pres">
      <dgm:prSet presAssocID="{55C0B14E-AEA6-48D3-A387-ED4A3A3BF840}" presName="root" presStyleCnt="0">
        <dgm:presLayoutVars>
          <dgm:dir/>
          <dgm:resizeHandles val="exact"/>
        </dgm:presLayoutVars>
      </dgm:prSet>
      <dgm:spPr/>
    </dgm:pt>
    <dgm:pt modelId="{63403E3A-88E3-4DBD-9206-272060F23651}" type="pres">
      <dgm:prSet presAssocID="{AACEAFD5-63CF-4AFC-B46F-BE086C5D447C}" presName="compNode" presStyleCnt="0"/>
      <dgm:spPr/>
    </dgm:pt>
    <dgm:pt modelId="{B0E18F1E-1B55-41C6-8984-F6BD28949D30}" type="pres">
      <dgm:prSet presAssocID="{AACEAFD5-63CF-4AFC-B46F-BE086C5D44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B5EA207-856B-45AA-9DB0-CC2D6AAE0F90}" type="pres">
      <dgm:prSet presAssocID="{AACEAFD5-63CF-4AFC-B46F-BE086C5D447C}" presName="iconSpace" presStyleCnt="0"/>
      <dgm:spPr/>
    </dgm:pt>
    <dgm:pt modelId="{9E0B23A3-A8A1-471B-AE24-3510974CBE1D}" type="pres">
      <dgm:prSet presAssocID="{AACEAFD5-63CF-4AFC-B46F-BE086C5D447C}" presName="parTx" presStyleLbl="revTx" presStyleIdx="0" presStyleCnt="6">
        <dgm:presLayoutVars>
          <dgm:chMax val="0"/>
          <dgm:chPref val="0"/>
        </dgm:presLayoutVars>
      </dgm:prSet>
      <dgm:spPr/>
    </dgm:pt>
    <dgm:pt modelId="{69C92797-C708-4894-9291-7AF890B9CA0B}" type="pres">
      <dgm:prSet presAssocID="{AACEAFD5-63CF-4AFC-B46F-BE086C5D447C}" presName="txSpace" presStyleCnt="0"/>
      <dgm:spPr/>
    </dgm:pt>
    <dgm:pt modelId="{9855E4FF-BA08-4139-86AA-791D194776CE}" type="pres">
      <dgm:prSet presAssocID="{AACEAFD5-63CF-4AFC-B46F-BE086C5D447C}" presName="desTx" presStyleLbl="revTx" presStyleIdx="1" presStyleCnt="6" custLinFactNeighborX="2101">
        <dgm:presLayoutVars/>
      </dgm:prSet>
      <dgm:spPr/>
    </dgm:pt>
    <dgm:pt modelId="{048DBAAB-308A-45A9-ABD6-8C14D9C4E7C1}" type="pres">
      <dgm:prSet presAssocID="{7A8D4B4D-06E9-4958-810D-A6226B6AC588}" presName="sibTrans" presStyleCnt="0"/>
      <dgm:spPr/>
    </dgm:pt>
    <dgm:pt modelId="{234F4EE5-2DCA-425F-AC47-0FA482C08024}" type="pres">
      <dgm:prSet presAssocID="{D07AD3FD-84FF-467E-9693-752776549C61}" presName="compNode" presStyleCnt="0"/>
      <dgm:spPr/>
    </dgm:pt>
    <dgm:pt modelId="{AF7DDFE4-B3EC-4C58-BEBE-23B5C9F28802}" type="pres">
      <dgm:prSet presAssocID="{D07AD3FD-84FF-467E-9693-752776549C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E9CD389-5084-487A-A6BC-4B44225AD201}" type="pres">
      <dgm:prSet presAssocID="{D07AD3FD-84FF-467E-9693-752776549C61}" presName="iconSpace" presStyleCnt="0"/>
      <dgm:spPr/>
    </dgm:pt>
    <dgm:pt modelId="{500DC85B-ACED-4448-A595-BA5B8AED6EA9}" type="pres">
      <dgm:prSet presAssocID="{D07AD3FD-84FF-467E-9693-752776549C61}" presName="parTx" presStyleLbl="revTx" presStyleIdx="2" presStyleCnt="6">
        <dgm:presLayoutVars>
          <dgm:chMax val="0"/>
          <dgm:chPref val="0"/>
        </dgm:presLayoutVars>
      </dgm:prSet>
      <dgm:spPr/>
    </dgm:pt>
    <dgm:pt modelId="{4E682E1F-0CAA-4B56-97E8-B11F8D8A339E}" type="pres">
      <dgm:prSet presAssocID="{D07AD3FD-84FF-467E-9693-752776549C61}" presName="txSpace" presStyleCnt="0"/>
      <dgm:spPr/>
    </dgm:pt>
    <dgm:pt modelId="{099808C3-6A24-4E06-A835-C2ABD1239AFE}" type="pres">
      <dgm:prSet presAssocID="{D07AD3FD-84FF-467E-9693-752776549C61}" presName="desTx" presStyleLbl="revTx" presStyleIdx="3" presStyleCnt="6" custScaleX="77433" custLinFactNeighborX="11861">
        <dgm:presLayoutVars/>
      </dgm:prSet>
      <dgm:spPr/>
    </dgm:pt>
    <dgm:pt modelId="{824D3727-A164-44C4-9518-3EC9194B27AB}" type="pres">
      <dgm:prSet presAssocID="{A8C9B7A9-BC2A-4753-B7F0-F2E361D95520}" presName="sibTrans" presStyleCnt="0"/>
      <dgm:spPr/>
    </dgm:pt>
    <dgm:pt modelId="{4E2E2BCF-F27F-4751-B858-26E27A61CA13}" type="pres">
      <dgm:prSet presAssocID="{D71FC021-6A65-44D1-95B9-0E6C89079866}" presName="compNode" presStyleCnt="0"/>
      <dgm:spPr/>
    </dgm:pt>
    <dgm:pt modelId="{9BC972A2-76CD-40AD-823A-6E924D66106F}" type="pres">
      <dgm:prSet presAssocID="{D71FC021-6A65-44D1-95B9-0E6C8907986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AF65028-5075-4E6E-8AEA-05A510BEF0E2}" type="pres">
      <dgm:prSet presAssocID="{D71FC021-6A65-44D1-95B9-0E6C89079866}" presName="iconSpace" presStyleCnt="0"/>
      <dgm:spPr/>
    </dgm:pt>
    <dgm:pt modelId="{1493F069-92B6-455C-AE7B-D3F586CE73B0}" type="pres">
      <dgm:prSet presAssocID="{D71FC021-6A65-44D1-95B9-0E6C89079866}" presName="parTx" presStyleLbl="revTx" presStyleIdx="4" presStyleCnt="6">
        <dgm:presLayoutVars>
          <dgm:chMax val="0"/>
          <dgm:chPref val="0"/>
        </dgm:presLayoutVars>
      </dgm:prSet>
      <dgm:spPr/>
    </dgm:pt>
    <dgm:pt modelId="{01DFC9E2-F6B8-4018-94B8-9AF0AE8820E1}" type="pres">
      <dgm:prSet presAssocID="{D71FC021-6A65-44D1-95B9-0E6C89079866}" presName="txSpace" presStyleCnt="0"/>
      <dgm:spPr/>
    </dgm:pt>
    <dgm:pt modelId="{5DBA0F88-7CBC-4FCE-9961-838DCCD39E36}" type="pres">
      <dgm:prSet presAssocID="{D71FC021-6A65-44D1-95B9-0E6C89079866}" presName="desTx" presStyleLbl="revTx" presStyleIdx="5" presStyleCnt="6" custLinFactNeighborX="-2364">
        <dgm:presLayoutVars/>
      </dgm:prSet>
      <dgm:spPr/>
    </dgm:pt>
  </dgm:ptLst>
  <dgm:cxnLst>
    <dgm:cxn modelId="{E1C6EB08-0753-4679-AAB8-1CF07D6C5D09}" type="presOf" srcId="{D71FC021-6A65-44D1-95B9-0E6C89079866}" destId="{1493F069-92B6-455C-AE7B-D3F586CE73B0}" srcOrd="0" destOrd="0" presId="urn:microsoft.com/office/officeart/2018/5/layout/CenteredIconLabelDescriptionList"/>
    <dgm:cxn modelId="{D3BAD617-2705-4C85-BA78-1B30126EE831}" type="presOf" srcId="{55C0B14E-AEA6-48D3-A387-ED4A3A3BF840}" destId="{E84848B9-19F8-4BE4-89F0-4C58296BC0C6}" srcOrd="0" destOrd="0" presId="urn:microsoft.com/office/officeart/2018/5/layout/CenteredIconLabelDescriptionList"/>
    <dgm:cxn modelId="{EC8FAE1B-B9BC-4596-8B47-524F9D4B21D5}" type="presOf" srcId="{D07AD3FD-84FF-467E-9693-752776549C61}" destId="{500DC85B-ACED-4448-A595-BA5B8AED6EA9}" srcOrd="0" destOrd="0" presId="urn:microsoft.com/office/officeart/2018/5/layout/CenteredIconLabelDescriptionList"/>
    <dgm:cxn modelId="{DA8B2934-F2EA-4E81-9925-E8D487082C81}" type="presOf" srcId="{349299C9-846E-4827-813A-349CCCE20782}" destId="{9855E4FF-BA08-4139-86AA-791D194776CE}" srcOrd="0" destOrd="0" presId="urn:microsoft.com/office/officeart/2018/5/layout/CenteredIconLabelDescriptionList"/>
    <dgm:cxn modelId="{38AA7A34-3A27-4E86-BDB3-12CA803B83FC}" type="presOf" srcId="{AACEAFD5-63CF-4AFC-B46F-BE086C5D447C}" destId="{9E0B23A3-A8A1-471B-AE24-3510974CBE1D}" srcOrd="0" destOrd="0" presId="urn:microsoft.com/office/officeart/2018/5/layout/CenteredIconLabelDescriptionList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99914C6A-10ED-4600-8260-911F208880F7}" type="presOf" srcId="{5D70EFF5-8B31-4A1F-AE44-51E4CF0013EB}" destId="{099808C3-6A24-4E06-A835-C2ABD1239AFE}" srcOrd="0" destOrd="0" presId="urn:microsoft.com/office/officeart/2018/5/layout/CenteredIconLabelDescriptionList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49F7F651-B7DC-4565-A15E-5F58DEA2ECCD}" type="presOf" srcId="{4A6BB192-9983-4F48-BBC5-6E384EED7EC5}" destId="{5DBA0F88-7CBC-4FCE-9961-838DCCD39E36}" srcOrd="0" destOrd="0" presId="urn:microsoft.com/office/officeart/2018/5/layout/CenteredIconLabelDescriptionList"/>
    <dgm:cxn modelId="{53239C96-427C-420B-95DC-546F3B30ED65}" srcId="{55C0B14E-AEA6-48D3-A387-ED4A3A3BF840}" destId="{D71FC021-6A65-44D1-95B9-0E6C89079866}" srcOrd="2" destOrd="0" parTransId="{862AAE39-3AAD-40E3-BA20-90187BD73242}" sibTransId="{9B090D9D-470E-46E2-AABB-0368A52481AA}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9A7A4140-B9D7-4C5B-B07A-A586564AB32B}" type="presParOf" srcId="{E84848B9-19F8-4BE4-89F0-4C58296BC0C6}" destId="{63403E3A-88E3-4DBD-9206-272060F23651}" srcOrd="0" destOrd="0" presId="urn:microsoft.com/office/officeart/2018/5/layout/CenteredIconLabelDescriptionList"/>
    <dgm:cxn modelId="{33FDD90F-6C63-4751-BC8F-93AA5018D809}" type="presParOf" srcId="{63403E3A-88E3-4DBD-9206-272060F23651}" destId="{B0E18F1E-1B55-41C6-8984-F6BD28949D30}" srcOrd="0" destOrd="0" presId="urn:microsoft.com/office/officeart/2018/5/layout/CenteredIconLabelDescriptionList"/>
    <dgm:cxn modelId="{CB6284D3-8BE7-44B6-ACB6-F44754BC11FC}" type="presParOf" srcId="{63403E3A-88E3-4DBD-9206-272060F23651}" destId="{1B5EA207-856B-45AA-9DB0-CC2D6AAE0F90}" srcOrd="1" destOrd="0" presId="urn:microsoft.com/office/officeart/2018/5/layout/CenteredIconLabelDescriptionList"/>
    <dgm:cxn modelId="{0FC23122-B48A-44B6-AC7D-AD117D3DB772}" type="presParOf" srcId="{63403E3A-88E3-4DBD-9206-272060F23651}" destId="{9E0B23A3-A8A1-471B-AE24-3510974CBE1D}" srcOrd="2" destOrd="0" presId="urn:microsoft.com/office/officeart/2018/5/layout/CenteredIconLabelDescriptionList"/>
    <dgm:cxn modelId="{B906D0ED-F900-458E-99E7-20439154402D}" type="presParOf" srcId="{63403E3A-88E3-4DBD-9206-272060F23651}" destId="{69C92797-C708-4894-9291-7AF890B9CA0B}" srcOrd="3" destOrd="0" presId="urn:microsoft.com/office/officeart/2018/5/layout/CenteredIconLabelDescriptionList"/>
    <dgm:cxn modelId="{78F75182-A6D0-4795-93F6-78B52F7F195D}" type="presParOf" srcId="{63403E3A-88E3-4DBD-9206-272060F23651}" destId="{9855E4FF-BA08-4139-86AA-791D194776CE}" srcOrd="4" destOrd="0" presId="urn:microsoft.com/office/officeart/2018/5/layout/CenteredIconLabelDescriptionList"/>
    <dgm:cxn modelId="{C0601E01-86DC-4E4C-A2D2-D5336BDBEE85}" type="presParOf" srcId="{E84848B9-19F8-4BE4-89F0-4C58296BC0C6}" destId="{048DBAAB-308A-45A9-ABD6-8C14D9C4E7C1}" srcOrd="1" destOrd="0" presId="urn:microsoft.com/office/officeart/2018/5/layout/CenteredIconLabelDescriptionList"/>
    <dgm:cxn modelId="{6D2D6662-C0B1-4E99-BADF-8E5FF94B45E5}" type="presParOf" srcId="{E84848B9-19F8-4BE4-89F0-4C58296BC0C6}" destId="{234F4EE5-2DCA-425F-AC47-0FA482C08024}" srcOrd="2" destOrd="0" presId="urn:microsoft.com/office/officeart/2018/5/layout/CenteredIconLabelDescriptionList"/>
    <dgm:cxn modelId="{B6E86298-C379-44F9-9E6E-A1AEF9037C68}" type="presParOf" srcId="{234F4EE5-2DCA-425F-AC47-0FA482C08024}" destId="{AF7DDFE4-B3EC-4C58-BEBE-23B5C9F28802}" srcOrd="0" destOrd="0" presId="urn:microsoft.com/office/officeart/2018/5/layout/CenteredIconLabelDescriptionList"/>
    <dgm:cxn modelId="{1C83E13F-1410-4474-BB35-6317250BCFF1}" type="presParOf" srcId="{234F4EE5-2DCA-425F-AC47-0FA482C08024}" destId="{AE9CD389-5084-487A-A6BC-4B44225AD201}" srcOrd="1" destOrd="0" presId="urn:microsoft.com/office/officeart/2018/5/layout/CenteredIconLabelDescriptionList"/>
    <dgm:cxn modelId="{E4D67E4D-5D37-4183-8F67-628232668D67}" type="presParOf" srcId="{234F4EE5-2DCA-425F-AC47-0FA482C08024}" destId="{500DC85B-ACED-4448-A595-BA5B8AED6EA9}" srcOrd="2" destOrd="0" presId="urn:microsoft.com/office/officeart/2018/5/layout/CenteredIconLabelDescriptionList"/>
    <dgm:cxn modelId="{2752315D-184B-4FD7-A964-3E08E2D76DE0}" type="presParOf" srcId="{234F4EE5-2DCA-425F-AC47-0FA482C08024}" destId="{4E682E1F-0CAA-4B56-97E8-B11F8D8A339E}" srcOrd="3" destOrd="0" presId="urn:microsoft.com/office/officeart/2018/5/layout/CenteredIconLabelDescriptionList"/>
    <dgm:cxn modelId="{843437BA-5E05-4EAF-8FF8-25B13FBE1D76}" type="presParOf" srcId="{234F4EE5-2DCA-425F-AC47-0FA482C08024}" destId="{099808C3-6A24-4E06-A835-C2ABD1239AFE}" srcOrd="4" destOrd="0" presId="urn:microsoft.com/office/officeart/2018/5/layout/CenteredIconLabelDescriptionList"/>
    <dgm:cxn modelId="{23DFF38A-5165-48B3-9FFF-EFC5BB8D50F0}" type="presParOf" srcId="{E84848B9-19F8-4BE4-89F0-4C58296BC0C6}" destId="{824D3727-A164-44C4-9518-3EC9194B27AB}" srcOrd="3" destOrd="0" presId="urn:microsoft.com/office/officeart/2018/5/layout/CenteredIconLabelDescriptionList"/>
    <dgm:cxn modelId="{AADA3033-1C58-4E94-8901-62FC4959C014}" type="presParOf" srcId="{E84848B9-19F8-4BE4-89F0-4C58296BC0C6}" destId="{4E2E2BCF-F27F-4751-B858-26E27A61CA13}" srcOrd="4" destOrd="0" presId="urn:microsoft.com/office/officeart/2018/5/layout/CenteredIconLabelDescriptionList"/>
    <dgm:cxn modelId="{EBF7D80B-9A95-4900-A4C0-11D23FE5042D}" type="presParOf" srcId="{4E2E2BCF-F27F-4751-B858-26E27A61CA13}" destId="{9BC972A2-76CD-40AD-823A-6E924D66106F}" srcOrd="0" destOrd="0" presId="urn:microsoft.com/office/officeart/2018/5/layout/CenteredIconLabelDescriptionList"/>
    <dgm:cxn modelId="{CEB22D27-FC21-4807-9DCA-A245B389EA4D}" type="presParOf" srcId="{4E2E2BCF-F27F-4751-B858-26E27A61CA13}" destId="{5AF65028-5075-4E6E-8AEA-05A510BEF0E2}" srcOrd="1" destOrd="0" presId="urn:microsoft.com/office/officeart/2018/5/layout/CenteredIconLabelDescriptionList"/>
    <dgm:cxn modelId="{8FCC8CE8-2A08-4C11-9D71-D26436489D4B}" type="presParOf" srcId="{4E2E2BCF-F27F-4751-B858-26E27A61CA13}" destId="{1493F069-92B6-455C-AE7B-D3F586CE73B0}" srcOrd="2" destOrd="0" presId="urn:microsoft.com/office/officeart/2018/5/layout/CenteredIconLabelDescriptionList"/>
    <dgm:cxn modelId="{1F821628-3887-4CB2-9B29-801756B4274A}" type="presParOf" srcId="{4E2E2BCF-F27F-4751-B858-26E27A61CA13}" destId="{01DFC9E2-F6B8-4018-94B8-9AF0AE8820E1}" srcOrd="3" destOrd="0" presId="urn:microsoft.com/office/officeart/2018/5/layout/CenteredIconLabelDescriptionList"/>
    <dgm:cxn modelId="{4B634B48-378E-4A13-AF98-BF4EB1535B9D}" type="presParOf" srcId="{4E2E2BCF-F27F-4751-B858-26E27A61CA13}" destId="{5DBA0F88-7CBC-4FCE-9961-838DCCD39E3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0C04C-266A-4BA6-AC80-0FD4DCD21C67}">
      <dsp:nvSpPr>
        <dsp:cNvPr id="0" name=""/>
        <dsp:cNvSpPr/>
      </dsp:nvSpPr>
      <dsp:spPr>
        <a:xfrm>
          <a:off x="5384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DBB08-A758-4DF3-8739-D97BA7655C7B}">
      <dsp:nvSpPr>
        <dsp:cNvPr id="0" name=""/>
        <dsp:cNvSpPr/>
      </dsp:nvSpPr>
      <dsp:spPr>
        <a:xfrm>
          <a:off x="5384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Agribusiness</a:t>
          </a:r>
        </a:p>
      </dsp:txBody>
      <dsp:txXfrm>
        <a:off x="5384" y="2224335"/>
        <a:ext cx="2562525" cy="950696"/>
      </dsp:txXfrm>
    </dsp:sp>
    <dsp:sp modelId="{3BED2DBE-27FD-49CD-927D-C26FD0B5841A}">
      <dsp:nvSpPr>
        <dsp:cNvPr id="0" name=""/>
        <dsp:cNvSpPr/>
      </dsp:nvSpPr>
      <dsp:spPr>
        <a:xfrm>
          <a:off x="2824270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657F3-DFA5-4888-AFA2-D3282F4294DB}">
      <dsp:nvSpPr>
        <dsp:cNvPr id="0" name=""/>
        <dsp:cNvSpPr/>
      </dsp:nvSpPr>
      <dsp:spPr>
        <a:xfrm>
          <a:off x="2824270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Agricultural Education</a:t>
          </a:r>
        </a:p>
      </dsp:txBody>
      <dsp:txXfrm>
        <a:off x="2824270" y="2224335"/>
        <a:ext cx="2562525" cy="950696"/>
      </dsp:txXfrm>
    </dsp:sp>
    <dsp:sp modelId="{E1575231-763B-4C04-A18A-5AEDD74A8711}">
      <dsp:nvSpPr>
        <dsp:cNvPr id="0" name=""/>
        <dsp:cNvSpPr/>
      </dsp:nvSpPr>
      <dsp:spPr>
        <a:xfrm>
          <a:off x="5636108" y="458755"/>
          <a:ext cx="2562525" cy="176557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C5809-9330-4959-A4AC-CABBA853D005}">
      <dsp:nvSpPr>
        <dsp:cNvPr id="0" name=""/>
        <dsp:cNvSpPr/>
      </dsp:nvSpPr>
      <dsp:spPr>
        <a:xfrm>
          <a:off x="5643155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Animal Systems</a:t>
          </a:r>
        </a:p>
      </dsp:txBody>
      <dsp:txXfrm>
        <a:off x="5643155" y="2224335"/>
        <a:ext cx="2562525" cy="950696"/>
      </dsp:txXfrm>
    </dsp:sp>
    <dsp:sp modelId="{FABEAD74-907D-47B9-878B-619DB3512E33}">
      <dsp:nvSpPr>
        <dsp:cNvPr id="0" name=""/>
        <dsp:cNvSpPr/>
      </dsp:nvSpPr>
      <dsp:spPr>
        <a:xfrm>
          <a:off x="8467268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7000" r="-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D1D28-A180-4B7F-A805-34C8AFFE0118}">
      <dsp:nvSpPr>
        <dsp:cNvPr id="0" name=""/>
        <dsp:cNvSpPr/>
      </dsp:nvSpPr>
      <dsp:spPr>
        <a:xfrm>
          <a:off x="8462040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Biotechnological Systems</a:t>
          </a:r>
        </a:p>
      </dsp:txBody>
      <dsp:txXfrm>
        <a:off x="8462040" y="2224335"/>
        <a:ext cx="2562525" cy="950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0C04C-266A-4BA6-AC80-0FD4DCD21C67}">
      <dsp:nvSpPr>
        <dsp:cNvPr id="0" name=""/>
        <dsp:cNvSpPr/>
      </dsp:nvSpPr>
      <dsp:spPr>
        <a:xfrm>
          <a:off x="5384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DBB08-A758-4DF3-8739-D97BA7655C7B}">
      <dsp:nvSpPr>
        <dsp:cNvPr id="0" name=""/>
        <dsp:cNvSpPr/>
      </dsp:nvSpPr>
      <dsp:spPr>
        <a:xfrm>
          <a:off x="5384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Environmental and Natural Resource Systems</a:t>
          </a:r>
        </a:p>
      </dsp:txBody>
      <dsp:txXfrm>
        <a:off x="5384" y="2224335"/>
        <a:ext cx="2562525" cy="950696"/>
      </dsp:txXfrm>
    </dsp:sp>
    <dsp:sp modelId="{3BED2DBE-27FD-49CD-927D-C26FD0B5841A}">
      <dsp:nvSpPr>
        <dsp:cNvPr id="0" name=""/>
        <dsp:cNvSpPr/>
      </dsp:nvSpPr>
      <dsp:spPr>
        <a:xfrm>
          <a:off x="2824270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657F3-DFA5-4888-AFA2-D3282F4294DB}">
      <dsp:nvSpPr>
        <dsp:cNvPr id="0" name=""/>
        <dsp:cNvSpPr/>
      </dsp:nvSpPr>
      <dsp:spPr>
        <a:xfrm>
          <a:off x="2824270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Food Products and Processing Systems</a:t>
          </a:r>
        </a:p>
      </dsp:txBody>
      <dsp:txXfrm>
        <a:off x="2824270" y="2224335"/>
        <a:ext cx="2562525" cy="950696"/>
      </dsp:txXfrm>
    </dsp:sp>
    <dsp:sp modelId="{E1575231-763B-4C04-A18A-5AEDD74A8711}">
      <dsp:nvSpPr>
        <dsp:cNvPr id="0" name=""/>
        <dsp:cNvSpPr/>
      </dsp:nvSpPr>
      <dsp:spPr>
        <a:xfrm>
          <a:off x="5636108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C5809-9330-4959-A4AC-CABBA853D005}">
      <dsp:nvSpPr>
        <dsp:cNvPr id="0" name=""/>
        <dsp:cNvSpPr/>
      </dsp:nvSpPr>
      <dsp:spPr>
        <a:xfrm>
          <a:off x="5643155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Plant Systems</a:t>
          </a:r>
        </a:p>
      </dsp:txBody>
      <dsp:txXfrm>
        <a:off x="5643155" y="2224335"/>
        <a:ext cx="2562525" cy="950696"/>
      </dsp:txXfrm>
    </dsp:sp>
    <dsp:sp modelId="{FABEAD74-907D-47B9-878B-619DB3512E33}">
      <dsp:nvSpPr>
        <dsp:cNvPr id="0" name=""/>
        <dsp:cNvSpPr/>
      </dsp:nvSpPr>
      <dsp:spPr>
        <a:xfrm>
          <a:off x="8467268" y="458755"/>
          <a:ext cx="2562525" cy="176557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D1D28-A180-4B7F-A805-34C8AFFE0118}">
      <dsp:nvSpPr>
        <dsp:cNvPr id="0" name=""/>
        <dsp:cNvSpPr/>
      </dsp:nvSpPr>
      <dsp:spPr>
        <a:xfrm>
          <a:off x="8462040" y="2224335"/>
          <a:ext cx="2562525" cy="95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Engineering Systems</a:t>
          </a:r>
        </a:p>
      </dsp:txBody>
      <dsp:txXfrm>
        <a:off x="8462040" y="2224335"/>
        <a:ext cx="2562525" cy="950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18F1E-1B55-41C6-8984-F6BD28949D30}">
      <dsp:nvSpPr>
        <dsp:cNvPr id="0" name=""/>
        <dsp:cNvSpPr/>
      </dsp:nvSpPr>
      <dsp:spPr>
        <a:xfrm>
          <a:off x="1076801" y="78994"/>
          <a:ext cx="1150594" cy="1100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B23A3-A8A1-471B-AE24-3510974CBE1D}">
      <dsp:nvSpPr>
        <dsp:cNvPr id="0" name=""/>
        <dsp:cNvSpPr/>
      </dsp:nvSpPr>
      <dsp:spPr>
        <a:xfrm>
          <a:off x="8393" y="1329062"/>
          <a:ext cx="3287411" cy="471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kern="1200" dirty="0"/>
            <a:t>College</a:t>
          </a:r>
        </a:p>
      </dsp:txBody>
      <dsp:txXfrm>
        <a:off x="8393" y="1329062"/>
        <a:ext cx="3287411" cy="471676"/>
      </dsp:txXfrm>
    </dsp:sp>
    <dsp:sp modelId="{9855E4FF-BA08-4139-86AA-791D194776CE}">
      <dsp:nvSpPr>
        <dsp:cNvPr id="0" name=""/>
        <dsp:cNvSpPr/>
      </dsp:nvSpPr>
      <dsp:spPr>
        <a:xfrm>
          <a:off x="77461" y="1870268"/>
          <a:ext cx="3287411" cy="1685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Associate Degree/ Certifications</a:t>
          </a:r>
          <a:endParaRPr lang="en-US" sz="1700" b="0" i="0" u="none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0" i="0" u="none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/>
            <a:t>6 months - 2 Years</a:t>
          </a:r>
          <a:endParaRPr lang="en-US" sz="2400" kern="1200" dirty="0"/>
        </a:p>
      </dsp:txBody>
      <dsp:txXfrm>
        <a:off x="77461" y="1870268"/>
        <a:ext cx="3287411" cy="1685223"/>
      </dsp:txXfrm>
    </dsp:sp>
    <dsp:sp modelId="{AF7DDFE4-B3EC-4C58-BEBE-23B5C9F28802}">
      <dsp:nvSpPr>
        <dsp:cNvPr id="0" name=""/>
        <dsp:cNvSpPr/>
      </dsp:nvSpPr>
      <dsp:spPr>
        <a:xfrm>
          <a:off x="4939510" y="78994"/>
          <a:ext cx="1150594" cy="1100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DC85B-ACED-4448-A595-BA5B8AED6EA9}">
      <dsp:nvSpPr>
        <dsp:cNvPr id="0" name=""/>
        <dsp:cNvSpPr/>
      </dsp:nvSpPr>
      <dsp:spPr>
        <a:xfrm>
          <a:off x="3871101" y="1329062"/>
          <a:ext cx="3287411" cy="471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kern="1200"/>
            <a:t>University</a:t>
          </a:r>
          <a:endParaRPr lang="en-US" sz="3200" b="1" kern="1200" dirty="0"/>
        </a:p>
      </dsp:txBody>
      <dsp:txXfrm>
        <a:off x="3871101" y="1329062"/>
        <a:ext cx="3287411" cy="471676"/>
      </dsp:txXfrm>
    </dsp:sp>
    <dsp:sp modelId="{099808C3-6A24-4E06-A835-C2ABD1239AFE}">
      <dsp:nvSpPr>
        <dsp:cNvPr id="0" name=""/>
        <dsp:cNvSpPr/>
      </dsp:nvSpPr>
      <dsp:spPr>
        <a:xfrm>
          <a:off x="4460254" y="1870268"/>
          <a:ext cx="1971089" cy="1685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Bachelor’s Degree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i="0" u="none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 Years</a:t>
          </a:r>
        </a:p>
      </dsp:txBody>
      <dsp:txXfrm>
        <a:off x="4460254" y="1870268"/>
        <a:ext cx="1971089" cy="1685223"/>
      </dsp:txXfrm>
    </dsp:sp>
    <dsp:sp modelId="{9BC972A2-76CD-40AD-823A-6E924D66106F}">
      <dsp:nvSpPr>
        <dsp:cNvPr id="0" name=""/>
        <dsp:cNvSpPr/>
      </dsp:nvSpPr>
      <dsp:spPr>
        <a:xfrm>
          <a:off x="8802218" y="78994"/>
          <a:ext cx="1150594" cy="1100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3F069-92B6-455C-AE7B-D3F586CE73B0}">
      <dsp:nvSpPr>
        <dsp:cNvPr id="0" name=""/>
        <dsp:cNvSpPr/>
      </dsp:nvSpPr>
      <dsp:spPr>
        <a:xfrm>
          <a:off x="7733810" y="1329062"/>
          <a:ext cx="3287411" cy="471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kern="1200"/>
            <a:t>University</a:t>
          </a:r>
          <a:endParaRPr lang="en-US" sz="3200" b="1" kern="1200" dirty="0"/>
        </a:p>
      </dsp:txBody>
      <dsp:txXfrm>
        <a:off x="7733810" y="1329062"/>
        <a:ext cx="3287411" cy="471676"/>
      </dsp:txXfrm>
    </dsp:sp>
    <dsp:sp modelId="{5DBA0F88-7CBC-4FCE-9961-838DCCD39E36}">
      <dsp:nvSpPr>
        <dsp:cNvPr id="0" name=""/>
        <dsp:cNvSpPr/>
      </dsp:nvSpPr>
      <dsp:spPr>
        <a:xfrm>
          <a:off x="7656095" y="1870268"/>
          <a:ext cx="3287411" cy="1685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/>
            <a:t>Graduate Degree – Master/PhD</a:t>
          </a:r>
          <a:endParaRPr lang="en-US" sz="1700" b="0" i="0" u="none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u="none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/>
            <a:t>1 – 6 Years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7656095" y="1870268"/>
        <a:ext cx="3287411" cy="1685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3623-E2AC-4D16-851F-70049DAD824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29984-0CCB-4727-AD3A-C4D11A27B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39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68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907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1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marR="0" lvl="0" indent="0" algn="l" defTabSz="4571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67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907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1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marR="0" lvl="0" indent="0" algn="l" defTabSz="4571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67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704088"/>
            <a:ext cx="10993549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3" y="2495461"/>
            <a:ext cx="10993547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4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03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1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2DE99-F4E6-4A37-972A-E9A60D1B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7452-87C7-484E-92BD-21E4703C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245D9-D880-4EE9-AF79-759D85FC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7C90-FACD-4FD6-9257-D01B57F6AF9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4C57-83E4-4B24-9E57-82A52D11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464B-7D42-4AC0-8D16-A5F20B85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95169-640E-44FB-B31B-6425DBCF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1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0259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09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291" indent="-210291" algn="l" defTabSz="914309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869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590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16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744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32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0896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47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5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1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7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62" y="642393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6423930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10" y="6423930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hdr="0"/>
  <p:txStyles>
    <p:titleStyle>
      <a:lvl1pPr algn="l" defTabSz="457155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68" indent="-305968" algn="l" defTabSz="457155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9936" indent="-305968" algn="l" defTabSz="457155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9912" indent="-269973" algn="l" defTabSz="457155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1877" indent="-233977" algn="l" defTabSz="457155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1840" indent="-233977" algn="l" defTabSz="457155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9811" indent="-228578" algn="l" defTabSz="457155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781" indent="-228578" algn="l" defTabSz="457155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752" indent="-228578" algn="l" defTabSz="457155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721" indent="-228578" algn="l" defTabSz="457155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0E3B2-BE60-4B0A-8F81-75CEEF80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A6DA6-B5E0-4DE7-AB8D-14442A89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6455E-9B3E-443B-ADBE-4693D084E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C7C90-FACD-4FD6-9257-D01B57F6AF9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21E37-976D-4246-85F6-8D4135977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16550-F4D0-43FF-BA15-C768B5795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95169-640E-44FB-B31B-6425DBCF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9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gexplorer.ffa.org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73" y="704088"/>
            <a:ext cx="6906536" cy="149961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Careers in agriculture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011B7D-CD6B-49C3-8163-9672E7B5EB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473223" y="3375771"/>
            <a:ext cx="11265408" cy="2771980"/>
          </a:xfr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E119B52-53B0-41A6-AA7D-2F2C3895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00" y="783420"/>
            <a:ext cx="3432048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5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Career Pathways</a:t>
            </a:r>
          </a:p>
        </p:txBody>
      </p:sp>
      <p:graphicFrame>
        <p:nvGraphicFramePr>
          <p:cNvPr id="7" name="Content Placeholder 6" descr="Team placeholder ">
            <a:extLst>
              <a:ext uri="{FF2B5EF4-FFF2-40B4-BE49-F238E27FC236}">
                <a16:creationId xmlns:a16="http://schemas.microsoft.com/office/drawing/2014/main" id="{C1BEDA54-2DC6-4AC7-850A-41264E941A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34" y="2341573"/>
          <a:ext cx="11029951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51974-A699-44BC-93B3-F64FE92D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13" y="6423924"/>
            <a:ext cx="10525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07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pPr algn="ctr"/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anose="020B0502020104020203"/>
              </a:rPr>
              <a:t>Career Pathways</a:t>
            </a:r>
            <a:endParaRPr lang="en-US" dirty="0"/>
          </a:p>
        </p:txBody>
      </p:sp>
      <p:graphicFrame>
        <p:nvGraphicFramePr>
          <p:cNvPr id="7" name="Content Placeholder 6" descr="Team placeholder ">
            <a:extLst>
              <a:ext uri="{FF2B5EF4-FFF2-40B4-BE49-F238E27FC236}">
                <a16:creationId xmlns:a16="http://schemas.microsoft.com/office/drawing/2014/main" id="{C1BEDA54-2DC6-4AC7-850A-41264E941A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34" y="2341573"/>
          <a:ext cx="11029951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51974-A699-44BC-93B3-F64FE92D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13" y="6423924"/>
            <a:ext cx="10525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014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741074C5-A775-4025-9FF4-FB63371D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3" b="9759"/>
          <a:stretch/>
        </p:blipFill>
        <p:spPr>
          <a:xfrm>
            <a:off x="23" y="22"/>
            <a:ext cx="12191980" cy="6857991"/>
          </a:xfrm>
          <a:prstGeom prst="rect">
            <a:avLst/>
          </a:prstGeom>
          <a:noFill/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821164-CFAF-4C40-B6C8-192C1BD22D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05966" y="6423924"/>
            <a:ext cx="284479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20XX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764E0B1-82F4-4794-8D9F-628A5422C8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58313" y="6423924"/>
            <a:ext cx="10525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A5D093-5D23-36DB-9E9C-7A1E6402FA21}"/>
              </a:ext>
            </a:extLst>
          </p:cNvPr>
          <p:cNvSpPr txBox="1">
            <a:spLocks/>
          </p:cNvSpPr>
          <p:nvPr/>
        </p:nvSpPr>
        <p:spPr>
          <a:xfrm>
            <a:off x="10558310" y="6423930"/>
            <a:ext cx="10525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2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6F15729A-5EAD-4696-A9C0-50265B3E7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9" b="1011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3" y="998181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88AE6-DF99-4715-B034-472A03F0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3" y="1913949"/>
            <a:ext cx="4204137" cy="13427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Calibri Light"/>
              </a:rPr>
              <a:t>Correct!</a:t>
            </a:r>
            <a:endParaRPr lang="en-US" sz="4000" dirty="0"/>
          </a:p>
        </p:txBody>
      </p: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44182-C75F-46B1-86F8-4BA280492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3417578"/>
            <a:ext cx="5133163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cs typeface="Calibri"/>
              </a:rPr>
              <a:t>Summarize for this career:</a:t>
            </a:r>
          </a:p>
          <a:p>
            <a:pPr lvl="1"/>
            <a:r>
              <a:rPr lang="en-US" dirty="0">
                <a:cs typeface="Calibri"/>
              </a:rPr>
              <a:t>What does it do?</a:t>
            </a:r>
          </a:p>
          <a:p>
            <a:pPr lvl="1"/>
            <a:r>
              <a:rPr lang="en-US" dirty="0">
                <a:cs typeface="Calibri"/>
              </a:rPr>
              <a:t>How does it help in this situation?</a:t>
            </a:r>
          </a:p>
          <a:p>
            <a:pPr lvl="1"/>
            <a:r>
              <a:rPr lang="en-US" dirty="0">
                <a:cs typeface="Calibri"/>
              </a:rPr>
              <a:t> What degree does it need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B7E91E-FFE4-A1CA-26F2-4AFE496F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10" y="6423930"/>
            <a:ext cx="1052511" cy="365125"/>
          </a:xfrm>
        </p:spPr>
        <p:txBody>
          <a:bodyPr/>
          <a:lstStyle/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9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BD9C-96E4-4B39-AF4D-918B792F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26864"/>
          </a:xfrm>
        </p:spPr>
        <p:txBody>
          <a:bodyPr/>
          <a:lstStyle/>
          <a:p>
            <a:pPr algn="ctr"/>
            <a:r>
              <a:rPr lang="en-US" dirty="0"/>
              <a:t>Activity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7CC5D-68E7-44BA-AD00-466E44C16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879835"/>
            <a:ext cx="3200400" cy="557784"/>
          </a:xfrm>
        </p:spPr>
        <p:txBody>
          <a:bodyPr/>
          <a:lstStyle/>
          <a:p>
            <a:r>
              <a:rPr lang="en-US" sz="2400" dirty="0"/>
              <a:t>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F2623-6C8E-4567-A22A-B63D423E9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8" y="2541744"/>
            <a:ext cx="3434215" cy="3885560"/>
          </a:xfrm>
        </p:spPr>
        <p:txBody>
          <a:bodyPr>
            <a:noAutofit/>
          </a:bodyPr>
          <a:lstStyle/>
          <a:p>
            <a:r>
              <a:rPr lang="en-US" sz="2000" dirty="0"/>
              <a:t>Dietitian</a:t>
            </a:r>
          </a:p>
          <a:p>
            <a:r>
              <a:rPr lang="en-US" sz="2000" dirty="0"/>
              <a:t>Sensory Scientist</a:t>
            </a:r>
          </a:p>
          <a:p>
            <a:r>
              <a:rPr lang="en-US" sz="2000" dirty="0"/>
              <a:t>Packaging Designer</a:t>
            </a:r>
          </a:p>
          <a:p>
            <a:r>
              <a:rPr lang="en-US" sz="2000" dirty="0"/>
              <a:t>Processing Technician</a:t>
            </a:r>
          </a:p>
          <a:p>
            <a:r>
              <a:rPr lang="en-US" sz="2000" dirty="0"/>
              <a:t>Agricultural Marketer</a:t>
            </a:r>
          </a:p>
          <a:p>
            <a:r>
              <a:rPr lang="en-US" sz="2000" dirty="0"/>
              <a:t>Food Safety Specialist</a:t>
            </a:r>
          </a:p>
          <a:p>
            <a:r>
              <a:rPr lang="en-US" sz="2000" dirty="0"/>
              <a:t>Product Development</a:t>
            </a:r>
          </a:p>
          <a:p>
            <a:r>
              <a:rPr lang="en-US" sz="2000" dirty="0"/>
              <a:t>Procurement/Merchandising Agent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0E64A-D66D-4A95-AD18-1075B8D15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2343" y="1866594"/>
            <a:ext cx="3200400" cy="553373"/>
          </a:xfrm>
        </p:spPr>
        <p:txBody>
          <a:bodyPr/>
          <a:lstStyle/>
          <a:p>
            <a:r>
              <a:rPr lang="en-US" sz="2400" dirty="0"/>
              <a:t>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D3631-5285-4400-8D21-B1BB2959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2341" y="2608018"/>
            <a:ext cx="3200400" cy="2934999"/>
          </a:xfrm>
        </p:spPr>
        <p:txBody>
          <a:bodyPr>
            <a:normAutofit/>
          </a:bodyPr>
          <a:lstStyle/>
          <a:p>
            <a:r>
              <a:rPr lang="en-US" sz="2000" dirty="0"/>
              <a:t>Accountant</a:t>
            </a:r>
          </a:p>
          <a:p>
            <a:r>
              <a:rPr lang="en-US" sz="2000" dirty="0"/>
              <a:t>Data Analyst</a:t>
            </a:r>
          </a:p>
          <a:p>
            <a:r>
              <a:rPr lang="en-US" sz="2000" dirty="0"/>
              <a:t>Loan Officer</a:t>
            </a:r>
          </a:p>
          <a:p>
            <a:r>
              <a:rPr lang="en-US" sz="2000" dirty="0" err="1"/>
              <a:t>Aquaculturist</a:t>
            </a:r>
            <a:endParaRPr lang="en-US" sz="2000" dirty="0"/>
          </a:p>
          <a:p>
            <a:r>
              <a:rPr lang="en-US" sz="2000" dirty="0"/>
              <a:t>Agricultural Insurance Adjuster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D1F19-22CD-4176-88C7-ED5BC0B07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1853342"/>
            <a:ext cx="3200400" cy="553373"/>
          </a:xfrm>
        </p:spPr>
        <p:txBody>
          <a:bodyPr/>
          <a:lstStyle/>
          <a:p>
            <a:r>
              <a:rPr lang="en-US" sz="2400" dirty="0"/>
              <a:t>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CCC997-5CDE-467D-A9B9-53026D1922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594766"/>
            <a:ext cx="3200400" cy="29349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Welder</a:t>
            </a:r>
          </a:p>
          <a:p>
            <a:r>
              <a:rPr lang="en-US" sz="2000" dirty="0"/>
              <a:t>Mechanic</a:t>
            </a:r>
          </a:p>
          <a:p>
            <a:r>
              <a:rPr lang="en-US" sz="2000" dirty="0"/>
              <a:t>Machinist</a:t>
            </a:r>
          </a:p>
          <a:p>
            <a:r>
              <a:rPr lang="en-US" sz="2000" dirty="0"/>
              <a:t>Electrician</a:t>
            </a:r>
          </a:p>
          <a:p>
            <a:r>
              <a:rPr lang="en-US" sz="2000" dirty="0"/>
              <a:t>Information Technology (IT) Programmer/ Developer</a:t>
            </a:r>
          </a:p>
          <a:p>
            <a:r>
              <a:rPr lang="en-US" sz="2000" dirty="0"/>
              <a:t>Agricultural Engineer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B55EDA-2EAC-45A3-A414-66C6FD7A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08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DB95-2499-4765-A8FA-2A6408F6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26864"/>
          </a:xfrm>
        </p:spPr>
        <p:txBody>
          <a:bodyPr/>
          <a:lstStyle/>
          <a:p>
            <a:pPr algn="ctr"/>
            <a:r>
              <a:rPr lang="en-US" dirty="0"/>
              <a:t>Activity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FBB0F-8FB7-4FDE-8172-62B185CF3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985851"/>
            <a:ext cx="3200400" cy="557784"/>
          </a:xfrm>
        </p:spPr>
        <p:txBody>
          <a:bodyPr/>
          <a:lstStyle/>
          <a:p>
            <a:r>
              <a:rPr lang="en-US" sz="2400" dirty="0"/>
              <a:t>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1354A-8A71-45D1-8609-3CFBEC4BC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5" y="2674270"/>
            <a:ext cx="3200400" cy="2934999"/>
          </a:xfrm>
        </p:spPr>
        <p:txBody>
          <a:bodyPr>
            <a:normAutofit/>
          </a:bodyPr>
          <a:lstStyle/>
          <a:p>
            <a:r>
              <a:rPr lang="en-US" sz="2000" dirty="0"/>
              <a:t>Crop Adviser</a:t>
            </a:r>
          </a:p>
          <a:p>
            <a:r>
              <a:rPr lang="en-US" sz="2000" dirty="0"/>
              <a:t>Extension Agent</a:t>
            </a:r>
          </a:p>
          <a:p>
            <a:r>
              <a:rPr lang="en-US" sz="2000" dirty="0"/>
              <a:t>Agricultural Pilot</a:t>
            </a:r>
          </a:p>
          <a:p>
            <a:r>
              <a:rPr lang="en-US" sz="2000" dirty="0"/>
              <a:t>Agricultural Researcher</a:t>
            </a:r>
          </a:p>
          <a:p>
            <a:r>
              <a:rPr lang="en-US" sz="2000" dirty="0"/>
              <a:t>Agricultural Input Salesperson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A241C-4C8C-48F8-A043-B52630CB0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2343" y="1985862"/>
            <a:ext cx="3200400" cy="553373"/>
          </a:xfrm>
        </p:spPr>
        <p:txBody>
          <a:bodyPr/>
          <a:lstStyle/>
          <a:p>
            <a:r>
              <a:rPr lang="en-US" sz="2400" dirty="0"/>
              <a:t>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1C474-54E3-4D1D-AB96-3B4B259C0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2341" y="2661019"/>
            <a:ext cx="3291048" cy="3474747"/>
          </a:xfrm>
        </p:spPr>
        <p:txBody>
          <a:bodyPr>
            <a:noAutofit/>
          </a:bodyPr>
          <a:lstStyle/>
          <a:p>
            <a:r>
              <a:rPr lang="en-US" sz="2000" dirty="0"/>
              <a:t>Forester</a:t>
            </a:r>
          </a:p>
          <a:p>
            <a:r>
              <a:rPr lang="en-US" sz="2000" dirty="0"/>
              <a:t>Geologist</a:t>
            </a:r>
          </a:p>
          <a:p>
            <a:r>
              <a:rPr lang="en-US" sz="2000" dirty="0"/>
              <a:t>Hydrologist</a:t>
            </a:r>
          </a:p>
          <a:p>
            <a:r>
              <a:rPr lang="en-US" sz="2000" dirty="0"/>
              <a:t>Veterinarian</a:t>
            </a:r>
          </a:p>
          <a:p>
            <a:r>
              <a:rPr lang="en-US" sz="2000" dirty="0"/>
              <a:t>Wildlife Biologist/Ecologist</a:t>
            </a:r>
          </a:p>
          <a:p>
            <a:r>
              <a:rPr lang="en-US" sz="2000" dirty="0"/>
              <a:t>Agricultural Journalist</a:t>
            </a:r>
          </a:p>
          <a:p>
            <a:r>
              <a:rPr lang="en-US" sz="2000" dirty="0"/>
              <a:t>Agrotourism Educator</a:t>
            </a:r>
          </a:p>
          <a:p>
            <a:r>
              <a:rPr lang="en-US" sz="2000" dirty="0"/>
              <a:t>Environmental Technician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C545F4-CBCC-4F08-8B38-D4DF806BF7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1985862"/>
            <a:ext cx="3200400" cy="553373"/>
          </a:xfrm>
        </p:spPr>
        <p:txBody>
          <a:bodyPr/>
          <a:lstStyle/>
          <a:p>
            <a:r>
              <a:rPr lang="en-US" sz="2400" dirty="0"/>
              <a:t>F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4419F2-013D-4FBB-9E91-EB9D2408D7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647774"/>
            <a:ext cx="3200400" cy="2934999"/>
          </a:xfrm>
        </p:spPr>
        <p:txBody>
          <a:bodyPr>
            <a:normAutofit/>
          </a:bodyPr>
          <a:lstStyle/>
          <a:p>
            <a:r>
              <a:rPr lang="en-US" sz="2000" dirty="0"/>
              <a:t>Landscape Architect</a:t>
            </a:r>
          </a:p>
          <a:p>
            <a:r>
              <a:rPr lang="en-US" sz="2000" dirty="0"/>
              <a:t>Landscape Technician</a:t>
            </a:r>
          </a:p>
          <a:p>
            <a:r>
              <a:rPr lang="en-US" sz="2000" dirty="0"/>
              <a:t>Greenhouse Manager</a:t>
            </a:r>
          </a:p>
          <a:p>
            <a:r>
              <a:rPr lang="en-US" sz="2000" dirty="0"/>
              <a:t>Agricultural Instructor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2B9FDB-4054-4CC1-B397-5FE34EF8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E637-6C9C-485F-AF41-E8410EC71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anchor="b">
            <a:normAutofit/>
          </a:bodyPr>
          <a:lstStyle/>
          <a:p>
            <a:r>
              <a:rPr lang="en-US" dirty="0"/>
              <a:t>After high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C4556-246D-4E49-AEDB-521D1C50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13" y="6423924"/>
            <a:ext cx="1052511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13" name="Content Placeholder 6" descr="Timeline placeholder ">
            <a:extLst>
              <a:ext uri="{FF2B5EF4-FFF2-40B4-BE49-F238E27FC236}">
                <a16:creationId xmlns:a16="http://schemas.microsoft.com/office/drawing/2014/main" id="{36CD7C1F-EB09-4D4A-B747-6E1FD459E5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202" y="2340877"/>
          <a:ext cx="11029615" cy="363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9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B9DB-9E81-434F-B6D5-26B9336F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018E-CD57-4C93-BE50-247126DB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5403" indent="-305403"/>
            <a:r>
              <a:rPr lang="en-US" sz="3200" dirty="0"/>
              <a:t>Speak to your Counselors and Teachers</a:t>
            </a:r>
          </a:p>
          <a:p>
            <a:pPr marL="305403" indent="-305403"/>
            <a:r>
              <a:rPr lang="en-US" sz="3200" dirty="0"/>
              <a:t>Explore Courses at Career and Technical Center</a:t>
            </a:r>
          </a:p>
          <a:p>
            <a:pPr marL="305403" indent="-305403"/>
            <a:r>
              <a:rPr lang="en-US" sz="3200" dirty="0"/>
              <a:t>Research</a:t>
            </a:r>
          </a:p>
          <a:p>
            <a:pPr marL="629856" lvl="1" indent="-305403"/>
            <a:r>
              <a:rPr lang="en-US" sz="3200" dirty="0">
                <a:ea typeface="+mn-lt"/>
                <a:cs typeface="+mn-lt"/>
              </a:rPr>
              <a:t>College Websites</a:t>
            </a:r>
          </a:p>
          <a:p>
            <a:pPr marL="629856" lvl="1" indent="-305403"/>
            <a:r>
              <a:rPr lang="en-US" sz="3200" u="sng" spc="-10" dirty="0">
                <a:solidFill>
                  <a:srgbClr val="40404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https://agexplorer.ffa.org/</a:t>
            </a:r>
            <a:r>
              <a:rPr lang="en-US" sz="3200" u="sng" spc="-10" dirty="0">
                <a:solidFill>
                  <a:srgbClr val="40404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9E1C0-106E-4EEB-B7B4-BA58A2DA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_Win32_JB_SL_v2.potx" id="{1C1B9226-0BCF-4F11-8C9C-4780CC1ABB3B}" vid="{6B91BC45-CF1E-4756-9009-7BE00F9B25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202</Words>
  <Application>Microsoft Office PowerPoint</Application>
  <PresentationFormat>Widescreen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Corbel</vt:lpstr>
      <vt:lpstr>Gill Sans MT</vt:lpstr>
      <vt:lpstr>Wingdings 2</vt:lpstr>
      <vt:lpstr>Ecology 16x9</vt:lpstr>
      <vt:lpstr>DividendVTI</vt:lpstr>
      <vt:lpstr>Office Theme</vt:lpstr>
      <vt:lpstr>Careers in agriculture</vt:lpstr>
      <vt:lpstr>Career Pathways</vt:lpstr>
      <vt:lpstr>Career Pathways</vt:lpstr>
      <vt:lpstr>PowerPoint Presentation</vt:lpstr>
      <vt:lpstr>Correct!</vt:lpstr>
      <vt:lpstr>Activity Answers</vt:lpstr>
      <vt:lpstr>Activity Answers</vt:lpstr>
      <vt:lpstr>After high school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Osho, Tinuola Mary</dc:creator>
  <cp:lastModifiedBy>Osho, Tinuola Mary</cp:lastModifiedBy>
  <cp:revision>6</cp:revision>
  <dcterms:created xsi:type="dcterms:W3CDTF">2024-10-18T17:21:50Z</dcterms:created>
  <dcterms:modified xsi:type="dcterms:W3CDTF">2024-10-18T17:34:32Z</dcterms:modified>
</cp:coreProperties>
</file>